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m4a" ContentType="audi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3" r:id="rId6"/>
    <p:sldId id="264" r:id="rId7"/>
    <p:sldId id="266" r:id="rId8"/>
    <p:sldId id="267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12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1FF030-023A-4D4A-99F4-BAC6C138EDC3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17967DD3-582D-4E6F-B318-40C2AA543D6F}">
      <dgm:prSet phldrT="[Tekst]" custT="1"/>
      <dgm:spPr/>
      <dgm:t>
        <a:bodyPr/>
        <a:lstStyle/>
        <a:p>
          <a:r>
            <a:rPr lang="nl-NL" sz="1400" b="1" dirty="0" smtClean="0"/>
            <a:t>DYNAMIEK</a:t>
          </a:r>
          <a:endParaRPr lang="nl-NL" sz="1400" b="1" dirty="0"/>
        </a:p>
      </dgm:t>
    </dgm:pt>
    <dgm:pt modelId="{9CA6F655-3370-4BAF-BBBA-4AD8FEBEE18B}" type="parTrans" cxnId="{F6A03901-7510-4CAE-BD1D-49B20DE090C7}">
      <dgm:prSet/>
      <dgm:spPr/>
      <dgm:t>
        <a:bodyPr/>
        <a:lstStyle/>
        <a:p>
          <a:endParaRPr lang="nl-NL"/>
        </a:p>
      </dgm:t>
    </dgm:pt>
    <dgm:pt modelId="{92BD7719-8361-45D9-A0E9-53C3028D2FC6}" type="sibTrans" cxnId="{F6A03901-7510-4CAE-BD1D-49B20DE090C7}">
      <dgm:prSet/>
      <dgm:spPr/>
      <dgm:t>
        <a:bodyPr/>
        <a:lstStyle/>
        <a:p>
          <a:endParaRPr lang="nl-NL"/>
        </a:p>
      </dgm:t>
    </dgm:pt>
    <dgm:pt modelId="{6AC15CCF-976B-40F4-ABED-28AE21049135}">
      <dgm:prSet phldrT="[Tekst]" custT="1"/>
      <dgm:spPr/>
      <dgm:t>
        <a:bodyPr/>
        <a:lstStyle/>
        <a:p>
          <a:r>
            <a:rPr lang="nl-NL" sz="2000" dirty="0" smtClean="0"/>
            <a:t>hard</a:t>
          </a:r>
          <a:r>
            <a:rPr lang="nl-NL" sz="1300" dirty="0" smtClean="0"/>
            <a:t> </a:t>
          </a:r>
          <a:r>
            <a:rPr lang="nl-NL" sz="2000" dirty="0" smtClean="0"/>
            <a:t>(luid)</a:t>
          </a:r>
          <a:endParaRPr lang="nl-NL" sz="2000" dirty="0"/>
        </a:p>
      </dgm:t>
    </dgm:pt>
    <dgm:pt modelId="{BF4E8011-335D-454F-B7B3-19A666DC8A03}" type="parTrans" cxnId="{BCF117B5-1ADB-483B-8326-8B97B48B9D04}">
      <dgm:prSet/>
      <dgm:spPr/>
      <dgm:t>
        <a:bodyPr/>
        <a:lstStyle/>
        <a:p>
          <a:endParaRPr lang="nl-NL"/>
        </a:p>
      </dgm:t>
    </dgm:pt>
    <dgm:pt modelId="{DF70B5DE-63E2-49C8-974E-F34C88A22CE7}" type="sibTrans" cxnId="{BCF117B5-1ADB-483B-8326-8B97B48B9D04}">
      <dgm:prSet/>
      <dgm:spPr/>
      <dgm:t>
        <a:bodyPr/>
        <a:lstStyle/>
        <a:p>
          <a:endParaRPr lang="nl-NL"/>
        </a:p>
      </dgm:t>
    </dgm:pt>
    <dgm:pt modelId="{563BE92D-38E1-4265-9952-66CF672E7D8D}">
      <dgm:prSet phldrT="[Tekst]" custT="1"/>
      <dgm:spPr/>
      <dgm:t>
        <a:bodyPr/>
        <a:lstStyle/>
        <a:p>
          <a:r>
            <a:rPr lang="nl-NL" sz="2000" dirty="0" smtClean="0"/>
            <a:t>Crescendo (steeds harder worden)</a:t>
          </a:r>
        </a:p>
      </dgm:t>
    </dgm:pt>
    <dgm:pt modelId="{0DAA2F7C-11C6-432F-BC07-6F9BDAB0BD27}" type="parTrans" cxnId="{E88329D5-05DD-41F1-96E5-E5C46952816C}">
      <dgm:prSet/>
      <dgm:spPr/>
      <dgm:t>
        <a:bodyPr/>
        <a:lstStyle/>
        <a:p>
          <a:endParaRPr lang="nl-NL"/>
        </a:p>
      </dgm:t>
    </dgm:pt>
    <dgm:pt modelId="{3E88AAFB-4575-4B55-B3D8-D0D33567CC8D}" type="sibTrans" cxnId="{E88329D5-05DD-41F1-96E5-E5C46952816C}">
      <dgm:prSet/>
      <dgm:spPr/>
      <dgm:t>
        <a:bodyPr/>
        <a:lstStyle/>
        <a:p>
          <a:endParaRPr lang="nl-NL"/>
        </a:p>
      </dgm:t>
    </dgm:pt>
    <dgm:pt modelId="{6B8ABA41-4F46-4456-B0D5-0B05A870A9AA}">
      <dgm:prSet phldrT="[Tekst]" custT="1"/>
      <dgm:spPr/>
      <dgm:t>
        <a:bodyPr/>
        <a:lstStyle/>
        <a:p>
          <a:r>
            <a:rPr lang="nl-NL" sz="2000" dirty="0" smtClean="0"/>
            <a:t>zacht</a:t>
          </a:r>
          <a:endParaRPr lang="nl-NL" sz="2000" dirty="0"/>
        </a:p>
      </dgm:t>
    </dgm:pt>
    <dgm:pt modelId="{D4415A56-BA31-4847-B2D0-603FF94C1F9A}" type="parTrans" cxnId="{61027BBD-6025-42B3-B571-A8DFA107936E}">
      <dgm:prSet/>
      <dgm:spPr/>
      <dgm:t>
        <a:bodyPr/>
        <a:lstStyle/>
        <a:p>
          <a:endParaRPr lang="nl-NL"/>
        </a:p>
      </dgm:t>
    </dgm:pt>
    <dgm:pt modelId="{009FF4C8-7E39-4649-8E24-4FB27983A0D8}" type="sibTrans" cxnId="{61027BBD-6025-42B3-B571-A8DFA107936E}">
      <dgm:prSet/>
      <dgm:spPr/>
      <dgm:t>
        <a:bodyPr/>
        <a:lstStyle/>
        <a:p>
          <a:endParaRPr lang="nl-NL"/>
        </a:p>
      </dgm:t>
    </dgm:pt>
    <dgm:pt modelId="{C6F335A4-4ECE-4992-8812-5C22B8A7E9D1}">
      <dgm:prSet phldrT="[Tekst]" custT="1"/>
      <dgm:spPr/>
      <dgm:t>
        <a:bodyPr/>
        <a:lstStyle/>
        <a:p>
          <a:r>
            <a:rPr lang="nl-NL" sz="2000" dirty="0" smtClean="0"/>
            <a:t>Decrescendo (steeds zachter worden)</a:t>
          </a:r>
          <a:endParaRPr lang="nl-NL" sz="2000" dirty="0"/>
        </a:p>
      </dgm:t>
    </dgm:pt>
    <dgm:pt modelId="{B3564D82-A7F7-4E09-ADDE-9B4D43DBF859}" type="parTrans" cxnId="{90C98587-D334-4B89-A3E5-D3CC4B90F2B2}">
      <dgm:prSet/>
      <dgm:spPr/>
      <dgm:t>
        <a:bodyPr/>
        <a:lstStyle/>
        <a:p>
          <a:endParaRPr lang="nl-NL"/>
        </a:p>
      </dgm:t>
    </dgm:pt>
    <dgm:pt modelId="{0C838748-26AE-4CB4-A72C-0541E009EBBD}" type="sibTrans" cxnId="{90C98587-D334-4B89-A3E5-D3CC4B90F2B2}">
      <dgm:prSet/>
      <dgm:spPr/>
      <dgm:t>
        <a:bodyPr/>
        <a:lstStyle/>
        <a:p>
          <a:endParaRPr lang="nl-NL"/>
        </a:p>
      </dgm:t>
    </dgm:pt>
    <dgm:pt modelId="{6F9D8426-8DB4-47F4-B4FF-9007BB21EA93}" type="pres">
      <dgm:prSet presAssocID="{A21FF030-023A-4D4A-99F4-BAC6C138EDC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FC61D3D-073A-480C-AF61-9D2BCCA45F03}" type="pres">
      <dgm:prSet presAssocID="{17967DD3-582D-4E6F-B318-40C2AA543D6F}" presName="centerShape" presStyleLbl="node0" presStyleIdx="0" presStyleCnt="1" custScaleX="116621"/>
      <dgm:spPr/>
      <dgm:t>
        <a:bodyPr/>
        <a:lstStyle/>
        <a:p>
          <a:endParaRPr lang="nl-NL"/>
        </a:p>
      </dgm:t>
    </dgm:pt>
    <dgm:pt modelId="{6D78DEF3-E855-4702-A395-8F3EF7251927}" type="pres">
      <dgm:prSet presAssocID="{BF4E8011-335D-454F-B7B3-19A666DC8A03}" presName="parTrans" presStyleLbl="sibTrans2D1" presStyleIdx="0" presStyleCnt="4"/>
      <dgm:spPr/>
      <dgm:t>
        <a:bodyPr/>
        <a:lstStyle/>
        <a:p>
          <a:endParaRPr lang="nl-NL"/>
        </a:p>
      </dgm:t>
    </dgm:pt>
    <dgm:pt modelId="{91E24793-5329-420A-89DD-D972607FFCD6}" type="pres">
      <dgm:prSet presAssocID="{BF4E8011-335D-454F-B7B3-19A666DC8A03}" presName="connectorText" presStyleLbl="sibTrans2D1" presStyleIdx="0" presStyleCnt="4"/>
      <dgm:spPr/>
      <dgm:t>
        <a:bodyPr/>
        <a:lstStyle/>
        <a:p>
          <a:endParaRPr lang="nl-NL"/>
        </a:p>
      </dgm:t>
    </dgm:pt>
    <dgm:pt modelId="{D86D0F35-EB28-44B2-9272-A737306C0FF2}" type="pres">
      <dgm:prSet presAssocID="{6AC15CCF-976B-40F4-ABED-28AE2104913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08229F2-783E-4713-B0B5-A3E7E646D925}" type="pres">
      <dgm:prSet presAssocID="{0DAA2F7C-11C6-432F-BC07-6F9BDAB0BD27}" presName="parTrans" presStyleLbl="sibTrans2D1" presStyleIdx="1" presStyleCnt="4"/>
      <dgm:spPr/>
      <dgm:t>
        <a:bodyPr/>
        <a:lstStyle/>
        <a:p>
          <a:endParaRPr lang="nl-NL"/>
        </a:p>
      </dgm:t>
    </dgm:pt>
    <dgm:pt modelId="{5286DF20-AD3D-42C1-BF66-8CE478DAACAA}" type="pres">
      <dgm:prSet presAssocID="{0DAA2F7C-11C6-432F-BC07-6F9BDAB0BD27}" presName="connectorText" presStyleLbl="sibTrans2D1" presStyleIdx="1" presStyleCnt="4"/>
      <dgm:spPr/>
      <dgm:t>
        <a:bodyPr/>
        <a:lstStyle/>
        <a:p>
          <a:endParaRPr lang="nl-NL"/>
        </a:p>
      </dgm:t>
    </dgm:pt>
    <dgm:pt modelId="{254E99AC-5751-4A6C-A549-9B3F438E72DF}" type="pres">
      <dgm:prSet presAssocID="{563BE92D-38E1-4265-9952-66CF672E7D8D}" presName="node" presStyleLbl="node1" presStyleIdx="1" presStyleCnt="4" custScaleX="188163" custRadScaleRad="149396" custRadScaleInc="-284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8C7AA8D-B0FA-4B2E-951D-C1C7507D7F7E}" type="pres">
      <dgm:prSet presAssocID="{D4415A56-BA31-4847-B2D0-603FF94C1F9A}" presName="parTrans" presStyleLbl="sibTrans2D1" presStyleIdx="2" presStyleCnt="4"/>
      <dgm:spPr/>
      <dgm:t>
        <a:bodyPr/>
        <a:lstStyle/>
        <a:p>
          <a:endParaRPr lang="nl-NL"/>
        </a:p>
      </dgm:t>
    </dgm:pt>
    <dgm:pt modelId="{7BEB8407-7D97-4A00-B590-34F13BDF0B40}" type="pres">
      <dgm:prSet presAssocID="{D4415A56-BA31-4847-B2D0-603FF94C1F9A}" presName="connectorText" presStyleLbl="sibTrans2D1" presStyleIdx="2" presStyleCnt="4"/>
      <dgm:spPr/>
      <dgm:t>
        <a:bodyPr/>
        <a:lstStyle/>
        <a:p>
          <a:endParaRPr lang="nl-NL"/>
        </a:p>
      </dgm:t>
    </dgm:pt>
    <dgm:pt modelId="{0544CB4B-3935-4BAE-9356-BAA7A9B541E6}" type="pres">
      <dgm:prSet presAssocID="{6B8ABA41-4F46-4456-B0D5-0B05A870A9A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7987EE6-2FB9-459E-8CD0-6BB2614D1092}" type="pres">
      <dgm:prSet presAssocID="{B3564D82-A7F7-4E09-ADDE-9B4D43DBF859}" presName="parTrans" presStyleLbl="sibTrans2D1" presStyleIdx="3" presStyleCnt="4"/>
      <dgm:spPr/>
      <dgm:t>
        <a:bodyPr/>
        <a:lstStyle/>
        <a:p>
          <a:endParaRPr lang="nl-NL"/>
        </a:p>
      </dgm:t>
    </dgm:pt>
    <dgm:pt modelId="{770478BB-5D80-4195-86C4-19D24C756858}" type="pres">
      <dgm:prSet presAssocID="{B3564D82-A7F7-4E09-ADDE-9B4D43DBF859}" presName="connectorText" presStyleLbl="sibTrans2D1" presStyleIdx="3" presStyleCnt="4"/>
      <dgm:spPr/>
      <dgm:t>
        <a:bodyPr/>
        <a:lstStyle/>
        <a:p>
          <a:endParaRPr lang="nl-NL"/>
        </a:p>
      </dgm:t>
    </dgm:pt>
    <dgm:pt modelId="{58EC231B-541D-456F-B1A7-12AE41AFAD69}" type="pres">
      <dgm:prSet presAssocID="{C6F335A4-4ECE-4992-8812-5C22B8A7E9D1}" presName="node" presStyleLbl="node1" presStyleIdx="3" presStyleCnt="4" custScaleX="172865" custRadScaleRad="143106" custRadScaleInc="-88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2452013-524C-8242-A268-28C9D1DAA3C3}" type="presOf" srcId="{D4415A56-BA31-4847-B2D0-603FF94C1F9A}" destId="{D8C7AA8D-B0FA-4B2E-951D-C1C7507D7F7E}" srcOrd="0" destOrd="0" presId="urn:microsoft.com/office/officeart/2005/8/layout/radial5"/>
    <dgm:cxn modelId="{B716F972-403A-C045-BFB7-5D740614503F}" type="presOf" srcId="{B3564D82-A7F7-4E09-ADDE-9B4D43DBF859}" destId="{67987EE6-2FB9-459E-8CD0-6BB2614D1092}" srcOrd="0" destOrd="0" presId="urn:microsoft.com/office/officeart/2005/8/layout/radial5"/>
    <dgm:cxn modelId="{E88329D5-05DD-41F1-96E5-E5C46952816C}" srcId="{17967DD3-582D-4E6F-B318-40C2AA543D6F}" destId="{563BE92D-38E1-4265-9952-66CF672E7D8D}" srcOrd="1" destOrd="0" parTransId="{0DAA2F7C-11C6-432F-BC07-6F9BDAB0BD27}" sibTransId="{3E88AAFB-4575-4B55-B3D8-D0D33567CC8D}"/>
    <dgm:cxn modelId="{68D6A9C0-5241-D946-A3CF-44944405B52F}" type="presOf" srcId="{6AC15CCF-976B-40F4-ABED-28AE21049135}" destId="{D86D0F35-EB28-44B2-9272-A737306C0FF2}" srcOrd="0" destOrd="0" presId="urn:microsoft.com/office/officeart/2005/8/layout/radial5"/>
    <dgm:cxn modelId="{510DA4F8-A367-894E-9D2A-E12EF4994EEB}" type="presOf" srcId="{563BE92D-38E1-4265-9952-66CF672E7D8D}" destId="{254E99AC-5751-4A6C-A549-9B3F438E72DF}" srcOrd="0" destOrd="0" presId="urn:microsoft.com/office/officeart/2005/8/layout/radial5"/>
    <dgm:cxn modelId="{2F660043-3286-E442-A68A-49A8D4436B6C}" type="presOf" srcId="{0DAA2F7C-11C6-432F-BC07-6F9BDAB0BD27}" destId="{B08229F2-783E-4713-B0B5-A3E7E646D925}" srcOrd="0" destOrd="0" presId="urn:microsoft.com/office/officeart/2005/8/layout/radial5"/>
    <dgm:cxn modelId="{701CF9DD-2312-204E-96CB-87C6341C741B}" type="presOf" srcId="{6B8ABA41-4F46-4456-B0D5-0B05A870A9AA}" destId="{0544CB4B-3935-4BAE-9356-BAA7A9B541E6}" srcOrd="0" destOrd="0" presId="urn:microsoft.com/office/officeart/2005/8/layout/radial5"/>
    <dgm:cxn modelId="{A92821C6-73E6-744D-8A68-A1F91B5D4CD6}" type="presOf" srcId="{17967DD3-582D-4E6F-B318-40C2AA543D6F}" destId="{CFC61D3D-073A-480C-AF61-9D2BCCA45F03}" srcOrd="0" destOrd="0" presId="urn:microsoft.com/office/officeart/2005/8/layout/radial5"/>
    <dgm:cxn modelId="{231EEE60-B854-304B-9F3E-E0DE3627C166}" type="presOf" srcId="{D4415A56-BA31-4847-B2D0-603FF94C1F9A}" destId="{7BEB8407-7D97-4A00-B590-34F13BDF0B40}" srcOrd="1" destOrd="0" presId="urn:microsoft.com/office/officeart/2005/8/layout/radial5"/>
    <dgm:cxn modelId="{4BCEE34D-06F5-BA41-8EFC-498FE910C62D}" type="presOf" srcId="{0DAA2F7C-11C6-432F-BC07-6F9BDAB0BD27}" destId="{5286DF20-AD3D-42C1-BF66-8CE478DAACAA}" srcOrd="1" destOrd="0" presId="urn:microsoft.com/office/officeart/2005/8/layout/radial5"/>
    <dgm:cxn modelId="{F6A03901-7510-4CAE-BD1D-49B20DE090C7}" srcId="{A21FF030-023A-4D4A-99F4-BAC6C138EDC3}" destId="{17967DD3-582D-4E6F-B318-40C2AA543D6F}" srcOrd="0" destOrd="0" parTransId="{9CA6F655-3370-4BAF-BBBA-4AD8FEBEE18B}" sibTransId="{92BD7719-8361-45D9-A0E9-53C3028D2FC6}"/>
    <dgm:cxn modelId="{BCF117B5-1ADB-483B-8326-8B97B48B9D04}" srcId="{17967DD3-582D-4E6F-B318-40C2AA543D6F}" destId="{6AC15CCF-976B-40F4-ABED-28AE21049135}" srcOrd="0" destOrd="0" parTransId="{BF4E8011-335D-454F-B7B3-19A666DC8A03}" sibTransId="{DF70B5DE-63E2-49C8-974E-F34C88A22CE7}"/>
    <dgm:cxn modelId="{190A68DF-BF87-D445-9755-A2F482935687}" type="presOf" srcId="{BF4E8011-335D-454F-B7B3-19A666DC8A03}" destId="{91E24793-5329-420A-89DD-D972607FFCD6}" srcOrd="1" destOrd="0" presId="urn:microsoft.com/office/officeart/2005/8/layout/radial5"/>
    <dgm:cxn modelId="{FE4A18E0-AF41-C247-B577-25EA9C15006F}" type="presOf" srcId="{BF4E8011-335D-454F-B7B3-19A666DC8A03}" destId="{6D78DEF3-E855-4702-A395-8F3EF7251927}" srcOrd="0" destOrd="0" presId="urn:microsoft.com/office/officeart/2005/8/layout/radial5"/>
    <dgm:cxn modelId="{23ABD8EA-B595-414B-94B2-50454EC36F2E}" type="presOf" srcId="{A21FF030-023A-4D4A-99F4-BAC6C138EDC3}" destId="{6F9D8426-8DB4-47F4-B4FF-9007BB21EA93}" srcOrd="0" destOrd="0" presId="urn:microsoft.com/office/officeart/2005/8/layout/radial5"/>
    <dgm:cxn modelId="{61027BBD-6025-42B3-B571-A8DFA107936E}" srcId="{17967DD3-582D-4E6F-B318-40C2AA543D6F}" destId="{6B8ABA41-4F46-4456-B0D5-0B05A870A9AA}" srcOrd="2" destOrd="0" parTransId="{D4415A56-BA31-4847-B2D0-603FF94C1F9A}" sibTransId="{009FF4C8-7E39-4649-8E24-4FB27983A0D8}"/>
    <dgm:cxn modelId="{90C98587-D334-4B89-A3E5-D3CC4B90F2B2}" srcId="{17967DD3-582D-4E6F-B318-40C2AA543D6F}" destId="{C6F335A4-4ECE-4992-8812-5C22B8A7E9D1}" srcOrd="3" destOrd="0" parTransId="{B3564D82-A7F7-4E09-ADDE-9B4D43DBF859}" sibTransId="{0C838748-26AE-4CB4-A72C-0541E009EBBD}"/>
    <dgm:cxn modelId="{17E5D827-3D5D-6A47-9037-14FED82EE7EF}" type="presOf" srcId="{B3564D82-A7F7-4E09-ADDE-9B4D43DBF859}" destId="{770478BB-5D80-4195-86C4-19D24C756858}" srcOrd="1" destOrd="0" presId="urn:microsoft.com/office/officeart/2005/8/layout/radial5"/>
    <dgm:cxn modelId="{04BA9159-9F69-9C4E-A34B-F415C11B2871}" type="presOf" srcId="{C6F335A4-4ECE-4992-8812-5C22B8A7E9D1}" destId="{58EC231B-541D-456F-B1A7-12AE41AFAD69}" srcOrd="0" destOrd="0" presId="urn:microsoft.com/office/officeart/2005/8/layout/radial5"/>
    <dgm:cxn modelId="{6CFC1FBF-108A-BA47-B25C-625B91F936FA}" type="presParOf" srcId="{6F9D8426-8DB4-47F4-B4FF-9007BB21EA93}" destId="{CFC61D3D-073A-480C-AF61-9D2BCCA45F03}" srcOrd="0" destOrd="0" presId="urn:microsoft.com/office/officeart/2005/8/layout/radial5"/>
    <dgm:cxn modelId="{43E76F91-B736-4E4F-ACB5-CCB83AAEC722}" type="presParOf" srcId="{6F9D8426-8DB4-47F4-B4FF-9007BB21EA93}" destId="{6D78DEF3-E855-4702-A395-8F3EF7251927}" srcOrd="1" destOrd="0" presId="urn:microsoft.com/office/officeart/2005/8/layout/radial5"/>
    <dgm:cxn modelId="{A61E9C7E-AB66-0C41-8ED7-27021EED9798}" type="presParOf" srcId="{6D78DEF3-E855-4702-A395-8F3EF7251927}" destId="{91E24793-5329-420A-89DD-D972607FFCD6}" srcOrd="0" destOrd="0" presId="urn:microsoft.com/office/officeart/2005/8/layout/radial5"/>
    <dgm:cxn modelId="{54FAB442-A872-9A46-8EBE-C90291ED1292}" type="presParOf" srcId="{6F9D8426-8DB4-47F4-B4FF-9007BB21EA93}" destId="{D86D0F35-EB28-44B2-9272-A737306C0FF2}" srcOrd="2" destOrd="0" presId="urn:microsoft.com/office/officeart/2005/8/layout/radial5"/>
    <dgm:cxn modelId="{8C600ADC-BE49-8046-877D-A6AD42F27E64}" type="presParOf" srcId="{6F9D8426-8DB4-47F4-B4FF-9007BB21EA93}" destId="{B08229F2-783E-4713-B0B5-A3E7E646D925}" srcOrd="3" destOrd="0" presId="urn:microsoft.com/office/officeart/2005/8/layout/radial5"/>
    <dgm:cxn modelId="{3712975C-A934-B14F-B8AC-134BAF43C880}" type="presParOf" srcId="{B08229F2-783E-4713-B0B5-A3E7E646D925}" destId="{5286DF20-AD3D-42C1-BF66-8CE478DAACAA}" srcOrd="0" destOrd="0" presId="urn:microsoft.com/office/officeart/2005/8/layout/radial5"/>
    <dgm:cxn modelId="{C24DB2C4-F763-3348-8FA3-DFE7E8D7771E}" type="presParOf" srcId="{6F9D8426-8DB4-47F4-B4FF-9007BB21EA93}" destId="{254E99AC-5751-4A6C-A549-9B3F438E72DF}" srcOrd="4" destOrd="0" presId="urn:microsoft.com/office/officeart/2005/8/layout/radial5"/>
    <dgm:cxn modelId="{686E20AC-EB5D-8846-98C6-E328AC375362}" type="presParOf" srcId="{6F9D8426-8DB4-47F4-B4FF-9007BB21EA93}" destId="{D8C7AA8D-B0FA-4B2E-951D-C1C7507D7F7E}" srcOrd="5" destOrd="0" presId="urn:microsoft.com/office/officeart/2005/8/layout/radial5"/>
    <dgm:cxn modelId="{1BB64B4E-C350-7248-ADA0-3FC428C6F99E}" type="presParOf" srcId="{D8C7AA8D-B0FA-4B2E-951D-C1C7507D7F7E}" destId="{7BEB8407-7D97-4A00-B590-34F13BDF0B40}" srcOrd="0" destOrd="0" presId="urn:microsoft.com/office/officeart/2005/8/layout/radial5"/>
    <dgm:cxn modelId="{17CCD099-B6BB-B843-92C3-D4F86D86D244}" type="presParOf" srcId="{6F9D8426-8DB4-47F4-B4FF-9007BB21EA93}" destId="{0544CB4B-3935-4BAE-9356-BAA7A9B541E6}" srcOrd="6" destOrd="0" presId="urn:microsoft.com/office/officeart/2005/8/layout/radial5"/>
    <dgm:cxn modelId="{730A13A4-8679-5F4F-BE44-6D93D13D223F}" type="presParOf" srcId="{6F9D8426-8DB4-47F4-B4FF-9007BB21EA93}" destId="{67987EE6-2FB9-459E-8CD0-6BB2614D1092}" srcOrd="7" destOrd="0" presId="urn:microsoft.com/office/officeart/2005/8/layout/radial5"/>
    <dgm:cxn modelId="{A037EC82-F2C1-244B-B4F7-62D0ECBBEE68}" type="presParOf" srcId="{67987EE6-2FB9-459E-8CD0-6BB2614D1092}" destId="{770478BB-5D80-4195-86C4-19D24C756858}" srcOrd="0" destOrd="0" presId="urn:microsoft.com/office/officeart/2005/8/layout/radial5"/>
    <dgm:cxn modelId="{9CB196C6-19D5-484D-AEF6-53A444518CB4}" type="presParOf" srcId="{6F9D8426-8DB4-47F4-B4FF-9007BB21EA93}" destId="{58EC231B-541D-456F-B1A7-12AE41AFAD69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62B406-7519-48A5-BE96-D5A36D49E27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B190637-FB46-4BD1-A56A-44E368488ECF}">
      <dgm:prSet phldrT="[Tekst]" custT="1"/>
      <dgm:spPr/>
      <dgm:t>
        <a:bodyPr/>
        <a:lstStyle/>
        <a:p>
          <a:r>
            <a:rPr lang="nl-NL" sz="1800" b="1" dirty="0" smtClean="0"/>
            <a:t>SFEER</a:t>
          </a:r>
          <a:endParaRPr lang="nl-NL" sz="1800" b="1" dirty="0"/>
        </a:p>
      </dgm:t>
    </dgm:pt>
    <dgm:pt modelId="{E0C97D10-FFA0-4BCE-9C70-D74AAB2396A2}" type="parTrans" cxnId="{8F2D35E3-F139-4CD2-8154-A2829BFA03BE}">
      <dgm:prSet/>
      <dgm:spPr/>
      <dgm:t>
        <a:bodyPr/>
        <a:lstStyle/>
        <a:p>
          <a:endParaRPr lang="nl-NL"/>
        </a:p>
      </dgm:t>
    </dgm:pt>
    <dgm:pt modelId="{9425B6CE-C2BE-426E-9A61-8B5AD1F0B5DB}" type="sibTrans" cxnId="{8F2D35E3-F139-4CD2-8154-A2829BFA03BE}">
      <dgm:prSet/>
      <dgm:spPr/>
      <dgm:t>
        <a:bodyPr/>
        <a:lstStyle/>
        <a:p>
          <a:endParaRPr lang="nl-NL"/>
        </a:p>
      </dgm:t>
    </dgm:pt>
    <dgm:pt modelId="{6631DDCE-6235-43C0-A31F-4D239A66EF2A}">
      <dgm:prSet phldrT="[Tekst]" custT="1"/>
      <dgm:spPr/>
      <dgm:t>
        <a:bodyPr/>
        <a:lstStyle/>
        <a:p>
          <a:r>
            <a:rPr lang="nl-NL" sz="1400" dirty="0" err="1" smtClean="0"/>
            <a:t>Indruk-wekkend</a:t>
          </a:r>
          <a:endParaRPr lang="nl-NL" sz="1400" dirty="0"/>
        </a:p>
      </dgm:t>
    </dgm:pt>
    <dgm:pt modelId="{4BBAF744-6100-44BE-8592-C86DFDF891AC}" type="parTrans" cxnId="{BD320F45-212A-4E3D-92EB-AA63523224BF}">
      <dgm:prSet custT="1"/>
      <dgm:spPr/>
      <dgm:t>
        <a:bodyPr/>
        <a:lstStyle/>
        <a:p>
          <a:endParaRPr lang="nl-NL" sz="1400"/>
        </a:p>
      </dgm:t>
    </dgm:pt>
    <dgm:pt modelId="{6F369BC3-D513-4355-BFD9-3946E00D5D2B}" type="sibTrans" cxnId="{BD320F45-212A-4E3D-92EB-AA63523224BF}">
      <dgm:prSet/>
      <dgm:spPr/>
      <dgm:t>
        <a:bodyPr/>
        <a:lstStyle/>
        <a:p>
          <a:endParaRPr lang="nl-NL"/>
        </a:p>
      </dgm:t>
    </dgm:pt>
    <dgm:pt modelId="{BD0EB26B-3C99-4361-8A29-020F7F92FA21}">
      <dgm:prSet phldrT="[Tekst]" custT="1"/>
      <dgm:spPr/>
      <dgm:t>
        <a:bodyPr/>
        <a:lstStyle/>
        <a:p>
          <a:r>
            <a:rPr lang="nl-NL" sz="1400" dirty="0" smtClean="0"/>
            <a:t>krachtig</a:t>
          </a:r>
          <a:endParaRPr lang="nl-NL" sz="1400" dirty="0"/>
        </a:p>
      </dgm:t>
    </dgm:pt>
    <dgm:pt modelId="{65E54768-FC1D-4FBA-868C-97C199DE9C19}" type="parTrans" cxnId="{312D52E7-DD71-4068-A73C-1AA53C6719D3}">
      <dgm:prSet custT="1"/>
      <dgm:spPr/>
      <dgm:t>
        <a:bodyPr/>
        <a:lstStyle/>
        <a:p>
          <a:endParaRPr lang="nl-NL" sz="1400"/>
        </a:p>
      </dgm:t>
    </dgm:pt>
    <dgm:pt modelId="{7863F3FA-F8BD-4E2C-9127-75475CF4E428}" type="sibTrans" cxnId="{312D52E7-DD71-4068-A73C-1AA53C6719D3}">
      <dgm:prSet/>
      <dgm:spPr/>
      <dgm:t>
        <a:bodyPr/>
        <a:lstStyle/>
        <a:p>
          <a:endParaRPr lang="nl-NL"/>
        </a:p>
      </dgm:t>
    </dgm:pt>
    <dgm:pt modelId="{CD0286EE-6449-495A-8650-F61FF4437E28}">
      <dgm:prSet phldrT="[Tekst]" custT="1"/>
      <dgm:spPr/>
      <dgm:t>
        <a:bodyPr/>
        <a:lstStyle/>
        <a:p>
          <a:r>
            <a:rPr lang="nl-NL" sz="1400" dirty="0" smtClean="0"/>
            <a:t>energiek</a:t>
          </a:r>
          <a:endParaRPr lang="nl-NL" sz="1400" dirty="0"/>
        </a:p>
      </dgm:t>
    </dgm:pt>
    <dgm:pt modelId="{4EC01C47-D94B-4B6F-811B-BF2532CA4404}" type="parTrans" cxnId="{CACF2E7A-332C-4F50-80D8-95363A6B5C8D}">
      <dgm:prSet custT="1"/>
      <dgm:spPr/>
      <dgm:t>
        <a:bodyPr/>
        <a:lstStyle/>
        <a:p>
          <a:endParaRPr lang="nl-NL" sz="1400"/>
        </a:p>
      </dgm:t>
    </dgm:pt>
    <dgm:pt modelId="{983DF639-69C2-4CE7-A2B0-F26717ECFBBC}" type="sibTrans" cxnId="{CACF2E7A-332C-4F50-80D8-95363A6B5C8D}">
      <dgm:prSet/>
      <dgm:spPr/>
      <dgm:t>
        <a:bodyPr/>
        <a:lstStyle/>
        <a:p>
          <a:endParaRPr lang="nl-NL"/>
        </a:p>
      </dgm:t>
    </dgm:pt>
    <dgm:pt modelId="{DFA73C3B-9ECC-4F80-893E-DABF361D0A91}">
      <dgm:prSet phldrT="[Tekst]" custT="1"/>
      <dgm:spPr/>
      <dgm:t>
        <a:bodyPr/>
        <a:lstStyle/>
        <a:p>
          <a:r>
            <a:rPr lang="nl-NL" sz="1400" dirty="0" smtClean="0"/>
            <a:t>Bruisend/</a:t>
          </a:r>
        </a:p>
        <a:p>
          <a:r>
            <a:rPr lang="nl-NL" sz="1400" dirty="0" smtClean="0"/>
            <a:t>onstuimig</a:t>
          </a:r>
          <a:endParaRPr lang="nl-NL" sz="1400" dirty="0"/>
        </a:p>
      </dgm:t>
    </dgm:pt>
    <dgm:pt modelId="{423A6617-5741-4DDB-A992-EAF909940CE7}" type="parTrans" cxnId="{8C47A012-5CB4-4327-B68B-FB81B48891DB}">
      <dgm:prSet custT="1"/>
      <dgm:spPr/>
      <dgm:t>
        <a:bodyPr/>
        <a:lstStyle/>
        <a:p>
          <a:endParaRPr lang="nl-NL" sz="1400"/>
        </a:p>
      </dgm:t>
    </dgm:pt>
    <dgm:pt modelId="{6B71887C-5932-4FD0-9D81-ADBD68C4B4D1}" type="sibTrans" cxnId="{8C47A012-5CB4-4327-B68B-FB81B48891DB}">
      <dgm:prSet/>
      <dgm:spPr/>
      <dgm:t>
        <a:bodyPr/>
        <a:lstStyle/>
        <a:p>
          <a:endParaRPr lang="nl-NL"/>
        </a:p>
      </dgm:t>
    </dgm:pt>
    <dgm:pt modelId="{737DACFD-F3FA-4717-97CF-4ED4CDDA1F00}">
      <dgm:prSet phldrT="[Tekst]" custT="1"/>
      <dgm:spPr/>
      <dgm:t>
        <a:bodyPr/>
        <a:lstStyle/>
        <a:p>
          <a:r>
            <a:rPr lang="nl-NL" sz="1400" dirty="0" smtClean="0"/>
            <a:t>Vrolijk/ Speels</a:t>
          </a:r>
          <a:endParaRPr lang="nl-NL" sz="1400" dirty="0"/>
        </a:p>
      </dgm:t>
    </dgm:pt>
    <dgm:pt modelId="{C379EECF-F673-4159-A681-93AA7E6CB04B}" type="parTrans" cxnId="{957ECE4E-17F3-4BE9-8C7F-02F1AD4E1AAB}">
      <dgm:prSet custT="1"/>
      <dgm:spPr/>
      <dgm:t>
        <a:bodyPr/>
        <a:lstStyle/>
        <a:p>
          <a:endParaRPr lang="nl-NL" sz="1400"/>
        </a:p>
      </dgm:t>
    </dgm:pt>
    <dgm:pt modelId="{F1C7B38F-001C-4C0F-B16D-FBBDF430C198}" type="sibTrans" cxnId="{957ECE4E-17F3-4BE9-8C7F-02F1AD4E1AAB}">
      <dgm:prSet/>
      <dgm:spPr/>
      <dgm:t>
        <a:bodyPr/>
        <a:lstStyle/>
        <a:p>
          <a:endParaRPr lang="nl-NL"/>
        </a:p>
      </dgm:t>
    </dgm:pt>
    <dgm:pt modelId="{E0FABF2B-2CFA-4E4A-99E3-A106A3C2E012}">
      <dgm:prSet phldrT="[Tekst]"/>
      <dgm:spPr/>
      <dgm:t>
        <a:bodyPr/>
        <a:lstStyle/>
        <a:p>
          <a:endParaRPr lang="nl-NL"/>
        </a:p>
      </dgm:t>
    </dgm:pt>
    <dgm:pt modelId="{ED520FB8-DDBF-4F21-BA80-2C7411830483}" type="parTrans" cxnId="{6FC9CAFB-97AB-464D-8711-10F71A8E8794}">
      <dgm:prSet/>
      <dgm:spPr/>
      <dgm:t>
        <a:bodyPr/>
        <a:lstStyle/>
        <a:p>
          <a:endParaRPr lang="nl-NL"/>
        </a:p>
      </dgm:t>
    </dgm:pt>
    <dgm:pt modelId="{6C193ABD-7036-435E-AC6D-1B214CAA9C0B}" type="sibTrans" cxnId="{6FC9CAFB-97AB-464D-8711-10F71A8E8794}">
      <dgm:prSet/>
      <dgm:spPr/>
      <dgm:t>
        <a:bodyPr/>
        <a:lstStyle/>
        <a:p>
          <a:endParaRPr lang="nl-NL"/>
        </a:p>
      </dgm:t>
    </dgm:pt>
    <dgm:pt modelId="{453330B3-63E2-432C-9C42-B57B8C03BC55}">
      <dgm:prSet phldrT="[Tekst]"/>
      <dgm:spPr/>
      <dgm:t>
        <a:bodyPr/>
        <a:lstStyle/>
        <a:p>
          <a:endParaRPr lang="nl-NL"/>
        </a:p>
      </dgm:t>
    </dgm:pt>
    <dgm:pt modelId="{527B5FCA-2970-42CA-9A7F-71554F3551C9}" type="parTrans" cxnId="{030B2BA2-A3B3-4D67-BD3A-C6D305407C9B}">
      <dgm:prSet/>
      <dgm:spPr/>
      <dgm:t>
        <a:bodyPr/>
        <a:lstStyle/>
        <a:p>
          <a:endParaRPr lang="nl-NL"/>
        </a:p>
      </dgm:t>
    </dgm:pt>
    <dgm:pt modelId="{715EDD7A-3170-4707-B473-49B5DE22AB1D}" type="sibTrans" cxnId="{030B2BA2-A3B3-4D67-BD3A-C6D305407C9B}">
      <dgm:prSet/>
      <dgm:spPr/>
      <dgm:t>
        <a:bodyPr/>
        <a:lstStyle/>
        <a:p>
          <a:endParaRPr lang="nl-NL"/>
        </a:p>
      </dgm:t>
    </dgm:pt>
    <dgm:pt modelId="{F12EE990-AC5C-4B2B-AF6B-0FC817A50235}">
      <dgm:prSet phldrT="[Tekst]"/>
      <dgm:spPr/>
      <dgm:t>
        <a:bodyPr/>
        <a:lstStyle/>
        <a:p>
          <a:endParaRPr lang="nl-NL"/>
        </a:p>
      </dgm:t>
    </dgm:pt>
    <dgm:pt modelId="{B4093995-DB7E-4375-9B8C-BDFB481BBBD8}" type="parTrans" cxnId="{6DA8B3EC-979F-46DD-B9B8-A8F8080A577C}">
      <dgm:prSet/>
      <dgm:spPr/>
      <dgm:t>
        <a:bodyPr/>
        <a:lstStyle/>
        <a:p>
          <a:endParaRPr lang="nl-NL"/>
        </a:p>
      </dgm:t>
    </dgm:pt>
    <dgm:pt modelId="{9CC1D3DA-A7D7-4D82-9BB0-3FC196F41D8A}" type="sibTrans" cxnId="{6DA8B3EC-979F-46DD-B9B8-A8F8080A577C}">
      <dgm:prSet/>
      <dgm:spPr/>
      <dgm:t>
        <a:bodyPr/>
        <a:lstStyle/>
        <a:p>
          <a:endParaRPr lang="nl-NL"/>
        </a:p>
      </dgm:t>
    </dgm:pt>
    <dgm:pt modelId="{220A6930-7EEB-4154-83D2-B37D691E734D}">
      <dgm:prSet phldrT="[Tekst]"/>
      <dgm:spPr/>
      <dgm:t>
        <a:bodyPr/>
        <a:lstStyle/>
        <a:p>
          <a:endParaRPr lang="nl-NL"/>
        </a:p>
      </dgm:t>
    </dgm:pt>
    <dgm:pt modelId="{5B9AAB93-588C-4248-90C7-51CD42B5AB82}" type="parTrans" cxnId="{84A21D7B-4AAD-415C-89E7-DA7E57718D1A}">
      <dgm:prSet/>
      <dgm:spPr/>
      <dgm:t>
        <a:bodyPr/>
        <a:lstStyle/>
        <a:p>
          <a:endParaRPr lang="nl-NL"/>
        </a:p>
      </dgm:t>
    </dgm:pt>
    <dgm:pt modelId="{E5E757A9-0C1B-4207-8302-445A84CE9768}" type="sibTrans" cxnId="{84A21D7B-4AAD-415C-89E7-DA7E57718D1A}">
      <dgm:prSet/>
      <dgm:spPr/>
      <dgm:t>
        <a:bodyPr/>
        <a:lstStyle/>
        <a:p>
          <a:endParaRPr lang="nl-NL"/>
        </a:p>
      </dgm:t>
    </dgm:pt>
    <dgm:pt modelId="{47E1FF46-CA29-4C46-A9B3-85BA5673E5AC}">
      <dgm:prSet phldrT="[Tekst]"/>
      <dgm:spPr/>
      <dgm:t>
        <a:bodyPr/>
        <a:lstStyle/>
        <a:p>
          <a:endParaRPr lang="nl-NL"/>
        </a:p>
      </dgm:t>
    </dgm:pt>
    <dgm:pt modelId="{2A8ECBA8-93D2-4306-99FE-88E00D2EBBEE}" type="parTrans" cxnId="{8D7706A4-24A7-4FE7-9B0C-D8F60A511EE3}">
      <dgm:prSet/>
      <dgm:spPr/>
      <dgm:t>
        <a:bodyPr/>
        <a:lstStyle/>
        <a:p>
          <a:endParaRPr lang="nl-NL"/>
        </a:p>
      </dgm:t>
    </dgm:pt>
    <dgm:pt modelId="{14ABC425-2B62-4B6D-A69C-E6D23C0315FD}" type="sibTrans" cxnId="{8D7706A4-24A7-4FE7-9B0C-D8F60A511EE3}">
      <dgm:prSet/>
      <dgm:spPr/>
      <dgm:t>
        <a:bodyPr/>
        <a:lstStyle/>
        <a:p>
          <a:endParaRPr lang="nl-NL"/>
        </a:p>
      </dgm:t>
    </dgm:pt>
    <dgm:pt modelId="{1A3F8253-03B4-4887-9BD7-3F39E2357E06}">
      <dgm:prSet phldrT="[Tekst]"/>
      <dgm:spPr/>
      <dgm:t>
        <a:bodyPr/>
        <a:lstStyle/>
        <a:p>
          <a:endParaRPr lang="nl-NL"/>
        </a:p>
      </dgm:t>
    </dgm:pt>
    <dgm:pt modelId="{F39C737F-9C30-419F-B195-C94659B004ED}" type="parTrans" cxnId="{36429082-21D3-4AC9-9BCB-6C95F712D4E3}">
      <dgm:prSet/>
      <dgm:spPr/>
      <dgm:t>
        <a:bodyPr/>
        <a:lstStyle/>
        <a:p>
          <a:endParaRPr lang="nl-NL"/>
        </a:p>
      </dgm:t>
    </dgm:pt>
    <dgm:pt modelId="{40174719-C6C6-4295-8B24-239E9627F820}" type="sibTrans" cxnId="{36429082-21D3-4AC9-9BCB-6C95F712D4E3}">
      <dgm:prSet/>
      <dgm:spPr/>
      <dgm:t>
        <a:bodyPr/>
        <a:lstStyle/>
        <a:p>
          <a:endParaRPr lang="nl-NL"/>
        </a:p>
      </dgm:t>
    </dgm:pt>
    <dgm:pt modelId="{502729F7-1C98-4A87-BC26-04531DF9E3AC}">
      <dgm:prSet phldrT="[Tekst]"/>
      <dgm:spPr/>
      <dgm:t>
        <a:bodyPr/>
        <a:lstStyle/>
        <a:p>
          <a:endParaRPr lang="nl-NL" dirty="0"/>
        </a:p>
      </dgm:t>
    </dgm:pt>
    <dgm:pt modelId="{02757127-D713-4E0A-90E0-41AE464D81FC}" type="parTrans" cxnId="{C643988E-B707-4E83-BE60-07C6FC7BFDEB}">
      <dgm:prSet/>
      <dgm:spPr/>
      <dgm:t>
        <a:bodyPr/>
        <a:lstStyle/>
        <a:p>
          <a:endParaRPr lang="nl-NL"/>
        </a:p>
      </dgm:t>
    </dgm:pt>
    <dgm:pt modelId="{21F61F5F-068E-4202-8A7C-B7B41B4A5F3D}" type="sibTrans" cxnId="{C643988E-B707-4E83-BE60-07C6FC7BFDEB}">
      <dgm:prSet/>
      <dgm:spPr/>
      <dgm:t>
        <a:bodyPr/>
        <a:lstStyle/>
        <a:p>
          <a:endParaRPr lang="nl-NL"/>
        </a:p>
      </dgm:t>
    </dgm:pt>
    <dgm:pt modelId="{89DE145B-9C46-4DE0-88C4-8149A6FCBD0B}">
      <dgm:prSet phldrT="[Tekst]" custT="1"/>
      <dgm:spPr/>
      <dgm:t>
        <a:bodyPr/>
        <a:lstStyle/>
        <a:p>
          <a:r>
            <a:rPr lang="nl-NL" sz="1600" dirty="0" err="1" smtClean="0"/>
            <a:t>Inge-togen</a:t>
          </a:r>
          <a:endParaRPr lang="nl-NL" sz="1600" dirty="0"/>
        </a:p>
      </dgm:t>
    </dgm:pt>
    <dgm:pt modelId="{BF963008-3C49-42B3-9CE4-08F728772257}" type="parTrans" cxnId="{619A48B9-CD7D-4837-A351-EA560E4DDF52}">
      <dgm:prSet custT="1"/>
      <dgm:spPr/>
      <dgm:t>
        <a:bodyPr/>
        <a:lstStyle/>
        <a:p>
          <a:endParaRPr lang="nl-NL" sz="1400"/>
        </a:p>
      </dgm:t>
    </dgm:pt>
    <dgm:pt modelId="{46CC9EDB-93B7-4E18-9FB4-5B94FF3C4B3C}" type="sibTrans" cxnId="{619A48B9-CD7D-4837-A351-EA560E4DDF52}">
      <dgm:prSet/>
      <dgm:spPr/>
      <dgm:t>
        <a:bodyPr/>
        <a:lstStyle/>
        <a:p>
          <a:endParaRPr lang="nl-NL"/>
        </a:p>
      </dgm:t>
    </dgm:pt>
    <dgm:pt modelId="{0C63B0AE-4987-43A5-A2EC-37DC07F99720}">
      <dgm:prSet phldrT="[Tekst]" custT="1"/>
      <dgm:spPr/>
      <dgm:t>
        <a:bodyPr/>
        <a:lstStyle/>
        <a:p>
          <a:r>
            <a:rPr lang="nl-NL" sz="1600" dirty="0" smtClean="0"/>
            <a:t>Teder</a:t>
          </a:r>
          <a:endParaRPr lang="nl-NL" sz="1600" dirty="0"/>
        </a:p>
      </dgm:t>
    </dgm:pt>
    <dgm:pt modelId="{778FB106-C5EA-40B7-BC80-066E4800BF41}" type="parTrans" cxnId="{F1CC54ED-A8C7-44DF-8DC3-0E0C9A98ACCC}">
      <dgm:prSet custT="1"/>
      <dgm:spPr/>
      <dgm:t>
        <a:bodyPr/>
        <a:lstStyle/>
        <a:p>
          <a:endParaRPr lang="nl-NL" sz="1400"/>
        </a:p>
      </dgm:t>
    </dgm:pt>
    <dgm:pt modelId="{F09DB634-B38C-4D09-BED2-16CF41A44B91}" type="sibTrans" cxnId="{F1CC54ED-A8C7-44DF-8DC3-0E0C9A98ACCC}">
      <dgm:prSet/>
      <dgm:spPr/>
      <dgm:t>
        <a:bodyPr/>
        <a:lstStyle/>
        <a:p>
          <a:endParaRPr lang="nl-NL"/>
        </a:p>
      </dgm:t>
    </dgm:pt>
    <dgm:pt modelId="{D8655CD6-C642-4503-B464-B9244AA61CE6}">
      <dgm:prSet phldrT="[Tekst]" custT="1"/>
      <dgm:spPr/>
      <dgm:t>
        <a:bodyPr/>
        <a:lstStyle/>
        <a:p>
          <a:r>
            <a:rPr lang="nl-NL" sz="1400" dirty="0" smtClean="0"/>
            <a:t>Gevoelig</a:t>
          </a:r>
          <a:endParaRPr lang="nl-NL" sz="1400" dirty="0"/>
        </a:p>
      </dgm:t>
    </dgm:pt>
    <dgm:pt modelId="{BA8678B1-D3D3-40D6-AEB9-D5BE5E74BF90}" type="parTrans" cxnId="{1E4378E7-FC5F-4C53-AC92-7B28A9564440}">
      <dgm:prSet custT="1"/>
      <dgm:spPr/>
      <dgm:t>
        <a:bodyPr/>
        <a:lstStyle/>
        <a:p>
          <a:endParaRPr lang="nl-NL" sz="1400"/>
        </a:p>
      </dgm:t>
    </dgm:pt>
    <dgm:pt modelId="{9A99A56B-AF24-4D4C-9AF2-07D4B0249476}" type="sibTrans" cxnId="{1E4378E7-FC5F-4C53-AC92-7B28A9564440}">
      <dgm:prSet/>
      <dgm:spPr/>
      <dgm:t>
        <a:bodyPr/>
        <a:lstStyle/>
        <a:p>
          <a:endParaRPr lang="nl-NL"/>
        </a:p>
      </dgm:t>
    </dgm:pt>
    <dgm:pt modelId="{2240AE37-B3BF-4F78-9D73-564A9FB3221B}">
      <dgm:prSet phldrT="[Tekst]" custT="1"/>
      <dgm:spPr/>
      <dgm:t>
        <a:bodyPr/>
        <a:lstStyle/>
        <a:p>
          <a:r>
            <a:rPr lang="nl-NL" sz="1400" dirty="0" smtClean="0"/>
            <a:t>Dromerig</a:t>
          </a:r>
          <a:endParaRPr lang="nl-NL" sz="1400" dirty="0"/>
        </a:p>
      </dgm:t>
    </dgm:pt>
    <dgm:pt modelId="{1C493884-81FF-4EE0-BECC-DB48E726ACF5}" type="parTrans" cxnId="{F343DEA7-63A9-45F7-912B-458D7C53D889}">
      <dgm:prSet custT="1"/>
      <dgm:spPr/>
      <dgm:t>
        <a:bodyPr/>
        <a:lstStyle/>
        <a:p>
          <a:endParaRPr lang="nl-NL" sz="1400"/>
        </a:p>
      </dgm:t>
    </dgm:pt>
    <dgm:pt modelId="{D8E113C8-E308-459B-BAFE-C14CC6BDE49A}" type="sibTrans" cxnId="{F343DEA7-63A9-45F7-912B-458D7C53D889}">
      <dgm:prSet/>
      <dgm:spPr/>
      <dgm:t>
        <a:bodyPr/>
        <a:lstStyle/>
        <a:p>
          <a:endParaRPr lang="nl-NL"/>
        </a:p>
      </dgm:t>
    </dgm:pt>
    <dgm:pt modelId="{285BBB1F-69EB-48B2-9FF6-D54347C260AA}">
      <dgm:prSet phldrT="[Tekst]" custT="1"/>
      <dgm:spPr/>
      <dgm:t>
        <a:bodyPr/>
        <a:lstStyle/>
        <a:p>
          <a:r>
            <a:rPr lang="nl-NL" sz="1400" dirty="0" smtClean="0"/>
            <a:t>Somber/</a:t>
          </a:r>
        </a:p>
        <a:p>
          <a:r>
            <a:rPr lang="nl-NL" sz="1400" dirty="0" smtClean="0"/>
            <a:t>treurig</a:t>
          </a:r>
          <a:endParaRPr lang="nl-NL" sz="1400" dirty="0"/>
        </a:p>
      </dgm:t>
    </dgm:pt>
    <dgm:pt modelId="{0213E45A-792C-45D9-9BB9-96AB9F8C7E69}" type="parTrans" cxnId="{A188B2B1-4A08-48D6-8003-EF987E0D9B49}">
      <dgm:prSet custT="1"/>
      <dgm:spPr/>
      <dgm:t>
        <a:bodyPr/>
        <a:lstStyle/>
        <a:p>
          <a:endParaRPr lang="nl-NL" sz="1400"/>
        </a:p>
      </dgm:t>
    </dgm:pt>
    <dgm:pt modelId="{57AAFB65-3A5E-4630-A81D-E906CEB885AD}" type="sibTrans" cxnId="{A188B2B1-4A08-48D6-8003-EF987E0D9B49}">
      <dgm:prSet/>
      <dgm:spPr/>
      <dgm:t>
        <a:bodyPr/>
        <a:lstStyle/>
        <a:p>
          <a:endParaRPr lang="nl-NL"/>
        </a:p>
      </dgm:t>
    </dgm:pt>
    <dgm:pt modelId="{3D2E223A-EED0-4FE5-8244-09768A95E48E}">
      <dgm:prSet phldrT="[Tekst]" custT="1"/>
      <dgm:spPr/>
      <dgm:t>
        <a:bodyPr/>
        <a:lstStyle/>
        <a:p>
          <a:r>
            <a:rPr lang="nl-NL" sz="1400" dirty="0" smtClean="0"/>
            <a:t>Ernstig</a:t>
          </a:r>
          <a:endParaRPr lang="nl-NL" sz="1400" dirty="0"/>
        </a:p>
      </dgm:t>
    </dgm:pt>
    <dgm:pt modelId="{1560129F-4058-45CA-883D-870EB9263D62}" type="parTrans" cxnId="{1F1C59AE-3C01-4FDE-858A-5522D79BD4D7}">
      <dgm:prSet custT="1"/>
      <dgm:spPr/>
      <dgm:t>
        <a:bodyPr/>
        <a:lstStyle/>
        <a:p>
          <a:endParaRPr lang="nl-NL" sz="1400"/>
        </a:p>
      </dgm:t>
    </dgm:pt>
    <dgm:pt modelId="{ABBB67E7-7A7D-4A1D-9517-EAEC254D5B4F}" type="sibTrans" cxnId="{1F1C59AE-3C01-4FDE-858A-5522D79BD4D7}">
      <dgm:prSet/>
      <dgm:spPr/>
      <dgm:t>
        <a:bodyPr/>
        <a:lstStyle/>
        <a:p>
          <a:endParaRPr lang="nl-NL"/>
        </a:p>
      </dgm:t>
    </dgm:pt>
    <dgm:pt modelId="{0CAD370E-385E-439F-9C5A-B7338A31BB4C}">
      <dgm:prSet phldrT="[Tekst]"/>
      <dgm:spPr/>
      <dgm:t>
        <a:bodyPr/>
        <a:lstStyle/>
        <a:p>
          <a:endParaRPr lang="nl-NL" dirty="0"/>
        </a:p>
      </dgm:t>
    </dgm:pt>
    <dgm:pt modelId="{12D652AC-8066-4193-88BA-C1A265C00EF4}" type="parTrans" cxnId="{8D43FAF0-8A85-4B3D-B140-016346A8248C}">
      <dgm:prSet/>
      <dgm:spPr/>
      <dgm:t>
        <a:bodyPr/>
        <a:lstStyle/>
        <a:p>
          <a:endParaRPr lang="nl-NL"/>
        </a:p>
      </dgm:t>
    </dgm:pt>
    <dgm:pt modelId="{B6FBB977-9D56-46AC-BE96-86A20DAE9F16}" type="sibTrans" cxnId="{8D43FAF0-8A85-4B3D-B140-016346A8248C}">
      <dgm:prSet/>
      <dgm:spPr/>
      <dgm:t>
        <a:bodyPr/>
        <a:lstStyle/>
        <a:p>
          <a:endParaRPr lang="nl-NL"/>
        </a:p>
      </dgm:t>
    </dgm:pt>
    <dgm:pt modelId="{B21D58DF-4C17-455B-9043-B757A1543C8E}" type="pres">
      <dgm:prSet presAssocID="{7B62B406-7519-48A5-BE96-D5A36D49E27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95CD1C4-62AB-4BB1-9B53-D24F9D9B5682}" type="pres">
      <dgm:prSet presAssocID="{0B190637-FB46-4BD1-A56A-44E368488ECF}" presName="centerShape" presStyleLbl="node0" presStyleIdx="0" presStyleCnt="1" custScaleX="154007" custScaleY="160789"/>
      <dgm:spPr/>
      <dgm:t>
        <a:bodyPr/>
        <a:lstStyle/>
        <a:p>
          <a:endParaRPr lang="nl-NL"/>
        </a:p>
      </dgm:t>
    </dgm:pt>
    <dgm:pt modelId="{86FA78D0-10EC-4841-8D65-9E7027817230}" type="pres">
      <dgm:prSet presAssocID="{4BBAF744-6100-44BE-8592-C86DFDF891AC}" presName="parTrans" presStyleLbl="sibTrans2D1" presStyleIdx="0" presStyleCnt="11"/>
      <dgm:spPr/>
      <dgm:t>
        <a:bodyPr/>
        <a:lstStyle/>
        <a:p>
          <a:endParaRPr lang="nl-NL"/>
        </a:p>
      </dgm:t>
    </dgm:pt>
    <dgm:pt modelId="{7A2892B2-E024-4780-9539-88D7339435D5}" type="pres">
      <dgm:prSet presAssocID="{4BBAF744-6100-44BE-8592-C86DFDF891AC}" presName="connectorText" presStyleLbl="sibTrans2D1" presStyleIdx="0" presStyleCnt="11"/>
      <dgm:spPr/>
      <dgm:t>
        <a:bodyPr/>
        <a:lstStyle/>
        <a:p>
          <a:endParaRPr lang="nl-NL"/>
        </a:p>
      </dgm:t>
    </dgm:pt>
    <dgm:pt modelId="{B59985B0-7D07-4BCB-AB59-CF73620DB8A1}" type="pres">
      <dgm:prSet presAssocID="{6631DDCE-6235-43C0-A31F-4D239A66EF2A}" presName="node" presStyleLbl="node1" presStyleIdx="0" presStyleCnt="11" custScaleX="137711" custScaleY="9987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583CFCB-53BA-4822-95C6-8E2E8DBAC4FD}" type="pres">
      <dgm:prSet presAssocID="{65E54768-FC1D-4FBA-868C-97C199DE9C19}" presName="parTrans" presStyleLbl="sibTrans2D1" presStyleIdx="1" presStyleCnt="11"/>
      <dgm:spPr/>
      <dgm:t>
        <a:bodyPr/>
        <a:lstStyle/>
        <a:p>
          <a:endParaRPr lang="nl-NL"/>
        </a:p>
      </dgm:t>
    </dgm:pt>
    <dgm:pt modelId="{C6F3B9B5-8F19-4B03-BE08-545937BA7B05}" type="pres">
      <dgm:prSet presAssocID="{65E54768-FC1D-4FBA-868C-97C199DE9C19}" presName="connectorText" presStyleLbl="sibTrans2D1" presStyleIdx="1" presStyleCnt="11"/>
      <dgm:spPr/>
      <dgm:t>
        <a:bodyPr/>
        <a:lstStyle/>
        <a:p>
          <a:endParaRPr lang="nl-NL"/>
        </a:p>
      </dgm:t>
    </dgm:pt>
    <dgm:pt modelId="{3F2FB508-5A8D-4D2E-858E-ACBD58A94D1B}" type="pres">
      <dgm:prSet presAssocID="{BD0EB26B-3C99-4361-8A29-020F7F92FA21}" presName="node" presStyleLbl="node1" presStyleIdx="1" presStyleCnt="11" custScaleX="116861" custScaleY="11462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C797320-77AF-4779-8AA8-7104172A42FA}" type="pres">
      <dgm:prSet presAssocID="{4EC01C47-D94B-4B6F-811B-BF2532CA4404}" presName="parTrans" presStyleLbl="sibTrans2D1" presStyleIdx="2" presStyleCnt="11"/>
      <dgm:spPr/>
      <dgm:t>
        <a:bodyPr/>
        <a:lstStyle/>
        <a:p>
          <a:endParaRPr lang="nl-NL"/>
        </a:p>
      </dgm:t>
    </dgm:pt>
    <dgm:pt modelId="{2546724F-3F46-46E7-88AA-CB3989BFA6C1}" type="pres">
      <dgm:prSet presAssocID="{4EC01C47-D94B-4B6F-811B-BF2532CA4404}" presName="connectorText" presStyleLbl="sibTrans2D1" presStyleIdx="2" presStyleCnt="11"/>
      <dgm:spPr/>
      <dgm:t>
        <a:bodyPr/>
        <a:lstStyle/>
        <a:p>
          <a:endParaRPr lang="nl-NL"/>
        </a:p>
      </dgm:t>
    </dgm:pt>
    <dgm:pt modelId="{5F6835D0-0216-4A40-9AB6-6D75DDE33C16}" type="pres">
      <dgm:prSet presAssocID="{CD0286EE-6449-495A-8650-F61FF4437E28}" presName="node" presStyleLbl="node1" presStyleIdx="2" presStyleCnt="11" custScaleX="122467" custScaleY="12917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4B713C9-FF2C-4258-A572-AFCCD17A8D45}" type="pres">
      <dgm:prSet presAssocID="{423A6617-5741-4DDB-A992-EAF909940CE7}" presName="parTrans" presStyleLbl="sibTrans2D1" presStyleIdx="3" presStyleCnt="11"/>
      <dgm:spPr/>
      <dgm:t>
        <a:bodyPr/>
        <a:lstStyle/>
        <a:p>
          <a:endParaRPr lang="nl-NL"/>
        </a:p>
      </dgm:t>
    </dgm:pt>
    <dgm:pt modelId="{5353D4A8-D8B1-447D-9353-572B005C295D}" type="pres">
      <dgm:prSet presAssocID="{423A6617-5741-4DDB-A992-EAF909940CE7}" presName="connectorText" presStyleLbl="sibTrans2D1" presStyleIdx="3" presStyleCnt="11"/>
      <dgm:spPr/>
      <dgm:t>
        <a:bodyPr/>
        <a:lstStyle/>
        <a:p>
          <a:endParaRPr lang="nl-NL"/>
        </a:p>
      </dgm:t>
    </dgm:pt>
    <dgm:pt modelId="{27F29A5B-1373-40E9-AA3E-3C7C72E805DF}" type="pres">
      <dgm:prSet presAssocID="{DFA73C3B-9ECC-4F80-893E-DABF361D0A91}" presName="node" presStyleLbl="node1" presStyleIdx="3" presStyleCnt="11" custScaleX="138232" custScaleY="10043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A368004-FF07-4F69-82F9-02901B0281A4}" type="pres">
      <dgm:prSet presAssocID="{C379EECF-F673-4159-A681-93AA7E6CB04B}" presName="parTrans" presStyleLbl="sibTrans2D1" presStyleIdx="4" presStyleCnt="11"/>
      <dgm:spPr/>
      <dgm:t>
        <a:bodyPr/>
        <a:lstStyle/>
        <a:p>
          <a:endParaRPr lang="nl-NL"/>
        </a:p>
      </dgm:t>
    </dgm:pt>
    <dgm:pt modelId="{EA8AEEF3-1692-45A0-BA07-0A4B15955908}" type="pres">
      <dgm:prSet presAssocID="{C379EECF-F673-4159-A681-93AA7E6CB04B}" presName="connectorText" presStyleLbl="sibTrans2D1" presStyleIdx="4" presStyleCnt="11"/>
      <dgm:spPr/>
      <dgm:t>
        <a:bodyPr/>
        <a:lstStyle/>
        <a:p>
          <a:endParaRPr lang="nl-NL"/>
        </a:p>
      </dgm:t>
    </dgm:pt>
    <dgm:pt modelId="{2179D530-1475-4FD2-B190-3DAEC8D34B35}" type="pres">
      <dgm:prSet presAssocID="{737DACFD-F3FA-4717-97CF-4ED4CDDA1F00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4C1EE83-BC57-494A-B346-006DE9499C49}" type="pres">
      <dgm:prSet presAssocID="{BF963008-3C49-42B3-9CE4-08F728772257}" presName="parTrans" presStyleLbl="sibTrans2D1" presStyleIdx="5" presStyleCnt="11"/>
      <dgm:spPr/>
      <dgm:t>
        <a:bodyPr/>
        <a:lstStyle/>
        <a:p>
          <a:endParaRPr lang="nl-NL"/>
        </a:p>
      </dgm:t>
    </dgm:pt>
    <dgm:pt modelId="{C0E4ED93-9820-495C-A455-3F4684574FC3}" type="pres">
      <dgm:prSet presAssocID="{BF963008-3C49-42B3-9CE4-08F728772257}" presName="connectorText" presStyleLbl="sibTrans2D1" presStyleIdx="5" presStyleCnt="11"/>
      <dgm:spPr/>
      <dgm:t>
        <a:bodyPr/>
        <a:lstStyle/>
        <a:p>
          <a:endParaRPr lang="nl-NL"/>
        </a:p>
      </dgm:t>
    </dgm:pt>
    <dgm:pt modelId="{306B5936-47B2-4CF7-8D44-D2596BAC69D0}" type="pres">
      <dgm:prSet presAssocID="{89DE145B-9C46-4DE0-88C4-8149A6FCBD0B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2F1149F-4BFC-4405-A11E-0AA3A788D396}" type="pres">
      <dgm:prSet presAssocID="{778FB106-C5EA-40B7-BC80-066E4800BF41}" presName="parTrans" presStyleLbl="sibTrans2D1" presStyleIdx="6" presStyleCnt="11"/>
      <dgm:spPr/>
      <dgm:t>
        <a:bodyPr/>
        <a:lstStyle/>
        <a:p>
          <a:endParaRPr lang="nl-NL"/>
        </a:p>
      </dgm:t>
    </dgm:pt>
    <dgm:pt modelId="{FF303FF5-67A7-4509-A827-CBC2B32A9D01}" type="pres">
      <dgm:prSet presAssocID="{778FB106-C5EA-40B7-BC80-066E4800BF41}" presName="connectorText" presStyleLbl="sibTrans2D1" presStyleIdx="6" presStyleCnt="11"/>
      <dgm:spPr/>
      <dgm:t>
        <a:bodyPr/>
        <a:lstStyle/>
        <a:p>
          <a:endParaRPr lang="nl-NL"/>
        </a:p>
      </dgm:t>
    </dgm:pt>
    <dgm:pt modelId="{0C60E7C4-6300-4DED-8C66-D7C77F59F129}" type="pres">
      <dgm:prSet presAssocID="{0C63B0AE-4987-43A5-A2EC-37DC07F99720}" presName="node" presStyleLbl="node1" presStyleIdx="6" presStyleCnt="11" custRadScaleRad="104982" custRadScaleInc="-707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22BFD51-BAFB-41E2-9260-BADF02D0F5F3}" type="pres">
      <dgm:prSet presAssocID="{BA8678B1-D3D3-40D6-AEB9-D5BE5E74BF90}" presName="parTrans" presStyleLbl="sibTrans2D1" presStyleIdx="7" presStyleCnt="11"/>
      <dgm:spPr/>
      <dgm:t>
        <a:bodyPr/>
        <a:lstStyle/>
        <a:p>
          <a:endParaRPr lang="nl-NL"/>
        </a:p>
      </dgm:t>
    </dgm:pt>
    <dgm:pt modelId="{9B77ADDB-95AF-4C19-8223-DD72FDC904E6}" type="pres">
      <dgm:prSet presAssocID="{BA8678B1-D3D3-40D6-AEB9-D5BE5E74BF90}" presName="connectorText" presStyleLbl="sibTrans2D1" presStyleIdx="7" presStyleCnt="11"/>
      <dgm:spPr/>
      <dgm:t>
        <a:bodyPr/>
        <a:lstStyle/>
        <a:p>
          <a:endParaRPr lang="nl-NL"/>
        </a:p>
      </dgm:t>
    </dgm:pt>
    <dgm:pt modelId="{DCD1596B-F570-4CD1-8A13-15BE3D1A33CE}" type="pres">
      <dgm:prSet presAssocID="{D8655CD6-C642-4503-B464-B9244AA61CE6}" presName="node" presStyleLbl="node1" presStyleIdx="7" presStyleCnt="11" custScaleX="118629" custScaleY="11015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33290C1-D1FD-4EE1-A459-7A06B4EC6327}" type="pres">
      <dgm:prSet presAssocID="{1C493884-81FF-4EE0-BECC-DB48E726ACF5}" presName="parTrans" presStyleLbl="sibTrans2D1" presStyleIdx="8" presStyleCnt="11"/>
      <dgm:spPr/>
      <dgm:t>
        <a:bodyPr/>
        <a:lstStyle/>
        <a:p>
          <a:endParaRPr lang="nl-NL"/>
        </a:p>
      </dgm:t>
    </dgm:pt>
    <dgm:pt modelId="{FB30C9C4-885C-4DE2-9E5B-388CDA3A1A48}" type="pres">
      <dgm:prSet presAssocID="{1C493884-81FF-4EE0-BECC-DB48E726ACF5}" presName="connectorText" presStyleLbl="sibTrans2D1" presStyleIdx="8" presStyleCnt="11"/>
      <dgm:spPr/>
      <dgm:t>
        <a:bodyPr/>
        <a:lstStyle/>
        <a:p>
          <a:endParaRPr lang="nl-NL"/>
        </a:p>
      </dgm:t>
    </dgm:pt>
    <dgm:pt modelId="{46D43B24-4BF4-478F-BE49-0DC6BC54D78B}" type="pres">
      <dgm:prSet presAssocID="{2240AE37-B3BF-4F78-9D73-564A9FB3221B}" presName="node" presStyleLbl="node1" presStyleIdx="8" presStyleCnt="11" custScaleX="141275" custScaleY="10037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FF7E509-12BB-46B2-B735-FE61BC171109}" type="pres">
      <dgm:prSet presAssocID="{0213E45A-792C-45D9-9BB9-96AB9F8C7E69}" presName="parTrans" presStyleLbl="sibTrans2D1" presStyleIdx="9" presStyleCnt="11"/>
      <dgm:spPr/>
      <dgm:t>
        <a:bodyPr/>
        <a:lstStyle/>
        <a:p>
          <a:endParaRPr lang="nl-NL"/>
        </a:p>
      </dgm:t>
    </dgm:pt>
    <dgm:pt modelId="{65E5CDB0-0D98-41A3-ABD9-677366F75B44}" type="pres">
      <dgm:prSet presAssocID="{0213E45A-792C-45D9-9BB9-96AB9F8C7E69}" presName="connectorText" presStyleLbl="sibTrans2D1" presStyleIdx="9" presStyleCnt="11"/>
      <dgm:spPr/>
      <dgm:t>
        <a:bodyPr/>
        <a:lstStyle/>
        <a:p>
          <a:endParaRPr lang="nl-NL"/>
        </a:p>
      </dgm:t>
    </dgm:pt>
    <dgm:pt modelId="{BC554F29-B96C-4A23-BFDC-4C159E25EA7A}" type="pres">
      <dgm:prSet presAssocID="{285BBB1F-69EB-48B2-9FF6-D54347C260AA}" presName="node" presStyleLbl="node1" presStyleIdx="9" presStyleCnt="11" custScaleX="152956" custScaleY="9961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A0CE38E-35A0-4D4A-933D-2EE70DC697F8}" type="pres">
      <dgm:prSet presAssocID="{1560129F-4058-45CA-883D-870EB9263D62}" presName="parTrans" presStyleLbl="sibTrans2D1" presStyleIdx="10" presStyleCnt="11"/>
      <dgm:spPr/>
      <dgm:t>
        <a:bodyPr/>
        <a:lstStyle/>
        <a:p>
          <a:endParaRPr lang="nl-NL"/>
        </a:p>
      </dgm:t>
    </dgm:pt>
    <dgm:pt modelId="{E1B7C52D-3396-4100-AE49-EBE568F74DF7}" type="pres">
      <dgm:prSet presAssocID="{1560129F-4058-45CA-883D-870EB9263D62}" presName="connectorText" presStyleLbl="sibTrans2D1" presStyleIdx="10" presStyleCnt="11"/>
      <dgm:spPr/>
      <dgm:t>
        <a:bodyPr/>
        <a:lstStyle/>
        <a:p>
          <a:endParaRPr lang="nl-NL"/>
        </a:p>
      </dgm:t>
    </dgm:pt>
    <dgm:pt modelId="{F7938013-24A3-4B3A-8B91-ED43839CDC95}" type="pres">
      <dgm:prSet presAssocID="{3D2E223A-EED0-4FE5-8244-09768A95E48E}" presName="node" presStyleLbl="node1" presStyleIdx="10" presStyleCnt="11" custScaleX="122947" custScaleY="7943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3F0463A-FCB1-F748-89B7-9D47AE12DA33}" type="presOf" srcId="{423A6617-5741-4DDB-A992-EAF909940CE7}" destId="{D4B713C9-FF2C-4258-A572-AFCCD17A8D45}" srcOrd="0" destOrd="0" presId="urn:microsoft.com/office/officeart/2005/8/layout/radial5"/>
    <dgm:cxn modelId="{CC560023-111F-AE45-929D-F13BF068C491}" type="presOf" srcId="{0B190637-FB46-4BD1-A56A-44E368488ECF}" destId="{F95CD1C4-62AB-4BB1-9B53-D24F9D9B5682}" srcOrd="0" destOrd="0" presId="urn:microsoft.com/office/officeart/2005/8/layout/radial5"/>
    <dgm:cxn modelId="{36429082-21D3-4AC9-9BCB-6C95F712D4E3}" srcId="{E0FABF2B-2CFA-4E4A-99E3-A106A3C2E012}" destId="{1A3F8253-03B4-4887-9BD7-3F39E2357E06}" srcOrd="4" destOrd="0" parTransId="{F39C737F-9C30-419F-B195-C94659B004ED}" sibTransId="{40174719-C6C6-4295-8B24-239E9627F820}"/>
    <dgm:cxn modelId="{55083D85-D094-EE49-921B-16B44B51B657}" type="presOf" srcId="{BA8678B1-D3D3-40D6-AEB9-D5BE5E74BF90}" destId="{9B77ADDB-95AF-4C19-8223-DD72FDC904E6}" srcOrd="1" destOrd="0" presId="urn:microsoft.com/office/officeart/2005/8/layout/radial5"/>
    <dgm:cxn modelId="{8C47A012-5CB4-4327-B68B-FB81B48891DB}" srcId="{0B190637-FB46-4BD1-A56A-44E368488ECF}" destId="{DFA73C3B-9ECC-4F80-893E-DABF361D0A91}" srcOrd="3" destOrd="0" parTransId="{423A6617-5741-4DDB-A992-EAF909940CE7}" sibTransId="{6B71887C-5932-4FD0-9D81-ADBD68C4B4D1}"/>
    <dgm:cxn modelId="{13AD7948-2688-8E4C-B8A3-B9B9C3B6DE41}" type="presOf" srcId="{0C63B0AE-4987-43A5-A2EC-37DC07F99720}" destId="{0C60E7C4-6300-4DED-8C66-D7C77F59F129}" srcOrd="0" destOrd="0" presId="urn:microsoft.com/office/officeart/2005/8/layout/radial5"/>
    <dgm:cxn modelId="{957ECE4E-17F3-4BE9-8C7F-02F1AD4E1AAB}" srcId="{0B190637-FB46-4BD1-A56A-44E368488ECF}" destId="{737DACFD-F3FA-4717-97CF-4ED4CDDA1F00}" srcOrd="4" destOrd="0" parTransId="{C379EECF-F673-4159-A681-93AA7E6CB04B}" sibTransId="{F1C7B38F-001C-4C0F-B16D-FBBDF430C198}"/>
    <dgm:cxn modelId="{EE7159FF-AEB4-0042-BF2A-E23ACBCE98F5}" type="presOf" srcId="{BF963008-3C49-42B3-9CE4-08F728772257}" destId="{04C1EE83-BC57-494A-B346-006DE9499C49}" srcOrd="0" destOrd="0" presId="urn:microsoft.com/office/officeart/2005/8/layout/radial5"/>
    <dgm:cxn modelId="{48271523-DE2B-1243-B914-25C43C1D9E76}" type="presOf" srcId="{1560129F-4058-45CA-883D-870EB9263D62}" destId="{E1B7C52D-3396-4100-AE49-EBE568F74DF7}" srcOrd="1" destOrd="0" presId="urn:microsoft.com/office/officeart/2005/8/layout/radial5"/>
    <dgm:cxn modelId="{5FD24AD3-38A3-904D-8002-1D567EACB982}" type="presOf" srcId="{DFA73C3B-9ECC-4F80-893E-DABF361D0A91}" destId="{27F29A5B-1373-40E9-AA3E-3C7C72E805DF}" srcOrd="0" destOrd="0" presId="urn:microsoft.com/office/officeart/2005/8/layout/radial5"/>
    <dgm:cxn modelId="{1E4378E7-FC5F-4C53-AC92-7B28A9564440}" srcId="{0B190637-FB46-4BD1-A56A-44E368488ECF}" destId="{D8655CD6-C642-4503-B464-B9244AA61CE6}" srcOrd="7" destOrd="0" parTransId="{BA8678B1-D3D3-40D6-AEB9-D5BE5E74BF90}" sibTransId="{9A99A56B-AF24-4D4C-9AF2-07D4B0249476}"/>
    <dgm:cxn modelId="{F343DEA7-63A9-45F7-912B-458D7C53D889}" srcId="{0B190637-FB46-4BD1-A56A-44E368488ECF}" destId="{2240AE37-B3BF-4F78-9D73-564A9FB3221B}" srcOrd="8" destOrd="0" parTransId="{1C493884-81FF-4EE0-BECC-DB48E726ACF5}" sibTransId="{D8E113C8-E308-459B-BAFE-C14CC6BDE49A}"/>
    <dgm:cxn modelId="{E74373A3-CC07-0F4B-BCE5-83CF18EFCF95}" type="presOf" srcId="{C379EECF-F673-4159-A681-93AA7E6CB04B}" destId="{EA8AEEF3-1692-45A0-BA07-0A4B15955908}" srcOrd="1" destOrd="0" presId="urn:microsoft.com/office/officeart/2005/8/layout/radial5"/>
    <dgm:cxn modelId="{2EC52AE6-DC1F-6545-981F-F73AF1560869}" type="presOf" srcId="{4BBAF744-6100-44BE-8592-C86DFDF891AC}" destId="{86FA78D0-10EC-4841-8D65-9E7027817230}" srcOrd="0" destOrd="0" presId="urn:microsoft.com/office/officeart/2005/8/layout/radial5"/>
    <dgm:cxn modelId="{70ED83B1-0303-8B46-996A-9D18AA6210B1}" type="presOf" srcId="{737DACFD-F3FA-4717-97CF-4ED4CDDA1F00}" destId="{2179D530-1475-4FD2-B190-3DAEC8D34B35}" srcOrd="0" destOrd="0" presId="urn:microsoft.com/office/officeart/2005/8/layout/radial5"/>
    <dgm:cxn modelId="{312D52E7-DD71-4068-A73C-1AA53C6719D3}" srcId="{0B190637-FB46-4BD1-A56A-44E368488ECF}" destId="{BD0EB26B-3C99-4361-8A29-020F7F92FA21}" srcOrd="1" destOrd="0" parTransId="{65E54768-FC1D-4FBA-868C-97C199DE9C19}" sibTransId="{7863F3FA-F8BD-4E2C-9127-75475CF4E428}"/>
    <dgm:cxn modelId="{7F68FDFB-428C-094B-AE5D-00FD52F31E70}" type="presOf" srcId="{C379EECF-F673-4159-A681-93AA7E6CB04B}" destId="{CA368004-FF07-4F69-82F9-02901B0281A4}" srcOrd="0" destOrd="0" presId="urn:microsoft.com/office/officeart/2005/8/layout/radial5"/>
    <dgm:cxn modelId="{F1CC54ED-A8C7-44DF-8DC3-0E0C9A98ACCC}" srcId="{0B190637-FB46-4BD1-A56A-44E368488ECF}" destId="{0C63B0AE-4987-43A5-A2EC-37DC07F99720}" srcOrd="6" destOrd="0" parTransId="{778FB106-C5EA-40B7-BC80-066E4800BF41}" sibTransId="{F09DB634-B38C-4D09-BED2-16CF41A44B91}"/>
    <dgm:cxn modelId="{85EBDE96-8AD8-A84E-BD9A-0BD2B8105368}" type="presOf" srcId="{89DE145B-9C46-4DE0-88C4-8149A6FCBD0B}" destId="{306B5936-47B2-4CF7-8D44-D2596BAC69D0}" srcOrd="0" destOrd="0" presId="urn:microsoft.com/office/officeart/2005/8/layout/radial5"/>
    <dgm:cxn modelId="{98A86DA3-450A-F040-80CF-F5111AC83F3D}" type="presOf" srcId="{7B62B406-7519-48A5-BE96-D5A36D49E276}" destId="{B21D58DF-4C17-455B-9043-B757A1543C8E}" srcOrd="0" destOrd="0" presId="urn:microsoft.com/office/officeart/2005/8/layout/radial5"/>
    <dgm:cxn modelId="{73B9443E-2366-D944-B2BB-270FAC0A2F17}" type="presOf" srcId="{778FB106-C5EA-40B7-BC80-066E4800BF41}" destId="{FF303FF5-67A7-4509-A827-CBC2B32A9D01}" srcOrd="1" destOrd="0" presId="urn:microsoft.com/office/officeart/2005/8/layout/radial5"/>
    <dgm:cxn modelId="{2FE59313-FD6E-1542-A9C7-CCE98F53DA2E}" type="presOf" srcId="{65E54768-FC1D-4FBA-868C-97C199DE9C19}" destId="{4583CFCB-53BA-4822-95C6-8E2E8DBAC4FD}" srcOrd="0" destOrd="0" presId="urn:microsoft.com/office/officeart/2005/8/layout/radial5"/>
    <dgm:cxn modelId="{84A21D7B-4AAD-415C-89E7-DA7E57718D1A}" srcId="{E0FABF2B-2CFA-4E4A-99E3-A106A3C2E012}" destId="{220A6930-7EEB-4154-83D2-B37D691E734D}" srcOrd="2" destOrd="0" parTransId="{5B9AAB93-588C-4248-90C7-51CD42B5AB82}" sibTransId="{E5E757A9-0C1B-4207-8302-445A84CE9768}"/>
    <dgm:cxn modelId="{094B382D-38D4-3443-8DE4-3B2B3548D7DF}" type="presOf" srcId="{65E54768-FC1D-4FBA-868C-97C199DE9C19}" destId="{C6F3B9B5-8F19-4B03-BE08-545937BA7B05}" srcOrd="1" destOrd="0" presId="urn:microsoft.com/office/officeart/2005/8/layout/radial5"/>
    <dgm:cxn modelId="{BD320F45-212A-4E3D-92EB-AA63523224BF}" srcId="{0B190637-FB46-4BD1-A56A-44E368488ECF}" destId="{6631DDCE-6235-43C0-A31F-4D239A66EF2A}" srcOrd="0" destOrd="0" parTransId="{4BBAF744-6100-44BE-8592-C86DFDF891AC}" sibTransId="{6F369BC3-D513-4355-BFD9-3946E00D5D2B}"/>
    <dgm:cxn modelId="{6C70ACED-8612-3847-A6A4-CEB3ED69666B}" type="presOf" srcId="{D8655CD6-C642-4503-B464-B9244AA61CE6}" destId="{DCD1596B-F570-4CD1-8A13-15BE3D1A33CE}" srcOrd="0" destOrd="0" presId="urn:microsoft.com/office/officeart/2005/8/layout/radial5"/>
    <dgm:cxn modelId="{28C9B23E-DBF8-914E-8E2D-1B0111296AE9}" type="presOf" srcId="{1C493884-81FF-4EE0-BECC-DB48E726ACF5}" destId="{133290C1-D1FD-4EE1-A459-7A06B4EC6327}" srcOrd="0" destOrd="0" presId="urn:microsoft.com/office/officeart/2005/8/layout/radial5"/>
    <dgm:cxn modelId="{8F2D35E3-F139-4CD2-8154-A2829BFA03BE}" srcId="{7B62B406-7519-48A5-BE96-D5A36D49E276}" destId="{0B190637-FB46-4BD1-A56A-44E368488ECF}" srcOrd="0" destOrd="0" parTransId="{E0C97D10-FFA0-4BCE-9C70-D74AAB2396A2}" sibTransId="{9425B6CE-C2BE-426E-9A61-8B5AD1F0B5DB}"/>
    <dgm:cxn modelId="{51A834F1-0841-D746-9F6C-6D2B92481417}" type="presOf" srcId="{0213E45A-792C-45D9-9BB9-96AB9F8C7E69}" destId="{65E5CDB0-0D98-41A3-ABD9-677366F75B44}" srcOrd="1" destOrd="0" presId="urn:microsoft.com/office/officeart/2005/8/layout/radial5"/>
    <dgm:cxn modelId="{70EB9270-A0CD-664F-91FE-6B3BA6738F76}" type="presOf" srcId="{BA8678B1-D3D3-40D6-AEB9-D5BE5E74BF90}" destId="{F22BFD51-BAFB-41E2-9260-BADF02D0F5F3}" srcOrd="0" destOrd="0" presId="urn:microsoft.com/office/officeart/2005/8/layout/radial5"/>
    <dgm:cxn modelId="{CC36AEEB-8899-084D-A0CA-529C22905277}" type="presOf" srcId="{2240AE37-B3BF-4F78-9D73-564A9FB3221B}" destId="{46D43B24-4BF4-478F-BE49-0DC6BC54D78B}" srcOrd="0" destOrd="0" presId="urn:microsoft.com/office/officeart/2005/8/layout/radial5"/>
    <dgm:cxn modelId="{E5903B23-0BA8-074D-B989-30CEBCC6E2FD}" type="presOf" srcId="{285BBB1F-69EB-48B2-9FF6-D54347C260AA}" destId="{BC554F29-B96C-4A23-BFDC-4C159E25EA7A}" srcOrd="0" destOrd="0" presId="urn:microsoft.com/office/officeart/2005/8/layout/radial5"/>
    <dgm:cxn modelId="{85E4FE9B-6952-A44A-BFB6-346BE83D27C1}" type="presOf" srcId="{3D2E223A-EED0-4FE5-8244-09768A95E48E}" destId="{F7938013-24A3-4B3A-8B91-ED43839CDC95}" srcOrd="0" destOrd="0" presId="urn:microsoft.com/office/officeart/2005/8/layout/radial5"/>
    <dgm:cxn modelId="{995BF73F-06A0-B84C-8CF3-2FF904255B73}" type="presOf" srcId="{1560129F-4058-45CA-883D-870EB9263D62}" destId="{FA0CE38E-35A0-4D4A-933D-2EE70DC697F8}" srcOrd="0" destOrd="0" presId="urn:microsoft.com/office/officeart/2005/8/layout/radial5"/>
    <dgm:cxn modelId="{8D7706A4-24A7-4FE7-9B0C-D8F60A511EE3}" srcId="{E0FABF2B-2CFA-4E4A-99E3-A106A3C2E012}" destId="{47E1FF46-CA29-4C46-A9B3-85BA5673E5AC}" srcOrd="3" destOrd="0" parTransId="{2A8ECBA8-93D2-4306-99FE-88E00D2EBBEE}" sibTransId="{14ABC425-2B62-4B6D-A69C-E6D23C0315FD}"/>
    <dgm:cxn modelId="{B01E73AD-0BE2-A444-9AE0-E53387344B46}" type="presOf" srcId="{423A6617-5741-4DDB-A992-EAF909940CE7}" destId="{5353D4A8-D8B1-447D-9353-572B005C295D}" srcOrd="1" destOrd="0" presId="urn:microsoft.com/office/officeart/2005/8/layout/radial5"/>
    <dgm:cxn modelId="{0459CE66-31F0-F144-B4D2-D0B6443533E3}" type="presOf" srcId="{4EC01C47-D94B-4B6F-811B-BF2532CA4404}" destId="{2546724F-3F46-46E7-88AA-CB3989BFA6C1}" srcOrd="1" destOrd="0" presId="urn:microsoft.com/office/officeart/2005/8/layout/radial5"/>
    <dgm:cxn modelId="{619A48B9-CD7D-4837-A351-EA560E4DDF52}" srcId="{0B190637-FB46-4BD1-A56A-44E368488ECF}" destId="{89DE145B-9C46-4DE0-88C4-8149A6FCBD0B}" srcOrd="5" destOrd="0" parTransId="{BF963008-3C49-42B3-9CE4-08F728772257}" sibTransId="{46CC9EDB-93B7-4E18-9FB4-5B94FF3C4B3C}"/>
    <dgm:cxn modelId="{29FF6D7D-6C43-F148-9765-22D1C5C4D0E1}" type="presOf" srcId="{4EC01C47-D94B-4B6F-811B-BF2532CA4404}" destId="{EC797320-77AF-4779-8AA8-7104172A42FA}" srcOrd="0" destOrd="0" presId="urn:microsoft.com/office/officeart/2005/8/layout/radial5"/>
    <dgm:cxn modelId="{A98B29AE-2CDB-D54C-8B50-E5E164C2BC8B}" type="presOf" srcId="{778FB106-C5EA-40B7-BC80-066E4800BF41}" destId="{52F1149F-4BFC-4405-A11E-0AA3A788D396}" srcOrd="0" destOrd="0" presId="urn:microsoft.com/office/officeart/2005/8/layout/radial5"/>
    <dgm:cxn modelId="{A188B2B1-4A08-48D6-8003-EF987E0D9B49}" srcId="{0B190637-FB46-4BD1-A56A-44E368488ECF}" destId="{285BBB1F-69EB-48B2-9FF6-D54347C260AA}" srcOrd="9" destOrd="0" parTransId="{0213E45A-792C-45D9-9BB9-96AB9F8C7E69}" sibTransId="{57AAFB65-3A5E-4630-A81D-E906CEB885AD}"/>
    <dgm:cxn modelId="{E94D362D-E275-FB4C-B249-DD63B16C69BD}" type="presOf" srcId="{6631DDCE-6235-43C0-A31F-4D239A66EF2A}" destId="{B59985B0-7D07-4BCB-AB59-CF73620DB8A1}" srcOrd="0" destOrd="0" presId="urn:microsoft.com/office/officeart/2005/8/layout/radial5"/>
    <dgm:cxn modelId="{CACF2E7A-332C-4F50-80D8-95363A6B5C8D}" srcId="{0B190637-FB46-4BD1-A56A-44E368488ECF}" destId="{CD0286EE-6449-495A-8650-F61FF4437E28}" srcOrd="2" destOrd="0" parTransId="{4EC01C47-D94B-4B6F-811B-BF2532CA4404}" sibTransId="{983DF639-69C2-4CE7-A2B0-F26717ECFBBC}"/>
    <dgm:cxn modelId="{48F0E7D2-F716-6E48-A97E-612752D4F5C9}" type="presOf" srcId="{1C493884-81FF-4EE0-BECC-DB48E726ACF5}" destId="{FB30C9C4-885C-4DE2-9E5B-388CDA3A1A48}" srcOrd="1" destOrd="0" presId="urn:microsoft.com/office/officeart/2005/8/layout/radial5"/>
    <dgm:cxn modelId="{DA3F56C8-B89B-734B-8C05-5F46FCBBE1F7}" type="presOf" srcId="{4BBAF744-6100-44BE-8592-C86DFDF891AC}" destId="{7A2892B2-E024-4780-9539-88D7339435D5}" srcOrd="1" destOrd="0" presId="urn:microsoft.com/office/officeart/2005/8/layout/radial5"/>
    <dgm:cxn modelId="{6E8692F0-0AED-0D49-86E8-7EC3838591C6}" type="presOf" srcId="{CD0286EE-6449-495A-8650-F61FF4437E28}" destId="{5F6835D0-0216-4A40-9AB6-6D75DDE33C16}" srcOrd="0" destOrd="0" presId="urn:microsoft.com/office/officeart/2005/8/layout/radial5"/>
    <dgm:cxn modelId="{8D43FAF0-8A85-4B3D-B140-016346A8248C}" srcId="{7B62B406-7519-48A5-BE96-D5A36D49E276}" destId="{0CAD370E-385E-439F-9C5A-B7338A31BB4C}" srcOrd="1" destOrd="0" parTransId="{12D652AC-8066-4193-88BA-C1A265C00EF4}" sibTransId="{B6FBB977-9D56-46AC-BE96-86A20DAE9F16}"/>
    <dgm:cxn modelId="{1F1C59AE-3C01-4FDE-858A-5522D79BD4D7}" srcId="{0B190637-FB46-4BD1-A56A-44E368488ECF}" destId="{3D2E223A-EED0-4FE5-8244-09768A95E48E}" srcOrd="10" destOrd="0" parTransId="{1560129F-4058-45CA-883D-870EB9263D62}" sibTransId="{ABBB67E7-7A7D-4A1D-9517-EAEC254D5B4F}"/>
    <dgm:cxn modelId="{6DA8B3EC-979F-46DD-B9B8-A8F8080A577C}" srcId="{E0FABF2B-2CFA-4E4A-99E3-A106A3C2E012}" destId="{F12EE990-AC5C-4B2B-AF6B-0FC817A50235}" srcOrd="1" destOrd="0" parTransId="{B4093995-DB7E-4375-9B8C-BDFB481BBBD8}" sibTransId="{9CC1D3DA-A7D7-4D82-9BB0-3FC196F41D8A}"/>
    <dgm:cxn modelId="{66E02B1C-1A81-654B-9037-123C581BF1F6}" type="presOf" srcId="{0213E45A-792C-45D9-9BB9-96AB9F8C7E69}" destId="{4FF7E509-12BB-46B2-B735-FE61BC171109}" srcOrd="0" destOrd="0" presId="urn:microsoft.com/office/officeart/2005/8/layout/radial5"/>
    <dgm:cxn modelId="{6FC9CAFB-97AB-464D-8711-10F71A8E8794}" srcId="{7B62B406-7519-48A5-BE96-D5A36D49E276}" destId="{E0FABF2B-2CFA-4E4A-99E3-A106A3C2E012}" srcOrd="2" destOrd="0" parTransId="{ED520FB8-DDBF-4F21-BA80-2C7411830483}" sibTransId="{6C193ABD-7036-435E-AC6D-1B214CAA9C0B}"/>
    <dgm:cxn modelId="{9A1FDBAC-279F-0248-8BD5-3AF0FC0BFF46}" type="presOf" srcId="{BD0EB26B-3C99-4361-8A29-020F7F92FA21}" destId="{3F2FB508-5A8D-4D2E-858E-ACBD58A94D1B}" srcOrd="0" destOrd="0" presId="urn:microsoft.com/office/officeart/2005/8/layout/radial5"/>
    <dgm:cxn modelId="{030B2BA2-A3B3-4D67-BD3A-C6D305407C9B}" srcId="{E0FABF2B-2CFA-4E4A-99E3-A106A3C2E012}" destId="{453330B3-63E2-432C-9C42-B57B8C03BC55}" srcOrd="0" destOrd="0" parTransId="{527B5FCA-2970-42CA-9A7F-71554F3551C9}" sibTransId="{715EDD7A-3170-4707-B473-49B5DE22AB1D}"/>
    <dgm:cxn modelId="{C643988E-B707-4E83-BE60-07C6FC7BFDEB}" srcId="{E0FABF2B-2CFA-4E4A-99E3-A106A3C2E012}" destId="{502729F7-1C98-4A87-BC26-04531DF9E3AC}" srcOrd="5" destOrd="0" parTransId="{02757127-D713-4E0A-90E0-41AE464D81FC}" sibTransId="{21F61F5F-068E-4202-8A7C-B7B41B4A5F3D}"/>
    <dgm:cxn modelId="{4441C5E2-D3FE-4944-B125-3F573812AFC7}" type="presOf" srcId="{BF963008-3C49-42B3-9CE4-08F728772257}" destId="{C0E4ED93-9820-495C-A455-3F4684574FC3}" srcOrd="1" destOrd="0" presId="urn:microsoft.com/office/officeart/2005/8/layout/radial5"/>
    <dgm:cxn modelId="{F158D0AF-27C0-CB42-A92D-40165250AAF4}" type="presParOf" srcId="{B21D58DF-4C17-455B-9043-B757A1543C8E}" destId="{F95CD1C4-62AB-4BB1-9B53-D24F9D9B5682}" srcOrd="0" destOrd="0" presId="urn:microsoft.com/office/officeart/2005/8/layout/radial5"/>
    <dgm:cxn modelId="{AE643535-1247-5940-9BEC-974053CCE6B3}" type="presParOf" srcId="{B21D58DF-4C17-455B-9043-B757A1543C8E}" destId="{86FA78D0-10EC-4841-8D65-9E7027817230}" srcOrd="1" destOrd="0" presId="urn:microsoft.com/office/officeart/2005/8/layout/radial5"/>
    <dgm:cxn modelId="{BCB67567-0BFD-9041-AEE2-B8F7E7E4126A}" type="presParOf" srcId="{86FA78D0-10EC-4841-8D65-9E7027817230}" destId="{7A2892B2-E024-4780-9539-88D7339435D5}" srcOrd="0" destOrd="0" presId="urn:microsoft.com/office/officeart/2005/8/layout/radial5"/>
    <dgm:cxn modelId="{DD8394D3-9E4C-F740-8B10-0F95812565D4}" type="presParOf" srcId="{B21D58DF-4C17-455B-9043-B757A1543C8E}" destId="{B59985B0-7D07-4BCB-AB59-CF73620DB8A1}" srcOrd="2" destOrd="0" presId="urn:microsoft.com/office/officeart/2005/8/layout/radial5"/>
    <dgm:cxn modelId="{8A9C46B2-DBD3-CB42-899F-C73325FD4DC4}" type="presParOf" srcId="{B21D58DF-4C17-455B-9043-B757A1543C8E}" destId="{4583CFCB-53BA-4822-95C6-8E2E8DBAC4FD}" srcOrd="3" destOrd="0" presId="urn:microsoft.com/office/officeart/2005/8/layout/radial5"/>
    <dgm:cxn modelId="{8A892EFF-1608-C046-8C24-424FF454CF9B}" type="presParOf" srcId="{4583CFCB-53BA-4822-95C6-8E2E8DBAC4FD}" destId="{C6F3B9B5-8F19-4B03-BE08-545937BA7B05}" srcOrd="0" destOrd="0" presId="urn:microsoft.com/office/officeart/2005/8/layout/radial5"/>
    <dgm:cxn modelId="{A54889EA-5CD2-0840-B914-09B37EE20219}" type="presParOf" srcId="{B21D58DF-4C17-455B-9043-B757A1543C8E}" destId="{3F2FB508-5A8D-4D2E-858E-ACBD58A94D1B}" srcOrd="4" destOrd="0" presId="urn:microsoft.com/office/officeart/2005/8/layout/radial5"/>
    <dgm:cxn modelId="{BD554B19-6E7C-3B48-9044-0DCBA9478AF3}" type="presParOf" srcId="{B21D58DF-4C17-455B-9043-B757A1543C8E}" destId="{EC797320-77AF-4779-8AA8-7104172A42FA}" srcOrd="5" destOrd="0" presId="urn:microsoft.com/office/officeart/2005/8/layout/radial5"/>
    <dgm:cxn modelId="{04BD22C4-2888-D348-BFAE-2E7DFC707D71}" type="presParOf" srcId="{EC797320-77AF-4779-8AA8-7104172A42FA}" destId="{2546724F-3F46-46E7-88AA-CB3989BFA6C1}" srcOrd="0" destOrd="0" presId="urn:microsoft.com/office/officeart/2005/8/layout/radial5"/>
    <dgm:cxn modelId="{C03BBB96-CF76-5E42-AB5C-B0E33FD29FEA}" type="presParOf" srcId="{B21D58DF-4C17-455B-9043-B757A1543C8E}" destId="{5F6835D0-0216-4A40-9AB6-6D75DDE33C16}" srcOrd="6" destOrd="0" presId="urn:microsoft.com/office/officeart/2005/8/layout/radial5"/>
    <dgm:cxn modelId="{D8F973F8-5B53-7445-B415-27DBE8885385}" type="presParOf" srcId="{B21D58DF-4C17-455B-9043-B757A1543C8E}" destId="{D4B713C9-FF2C-4258-A572-AFCCD17A8D45}" srcOrd="7" destOrd="0" presId="urn:microsoft.com/office/officeart/2005/8/layout/radial5"/>
    <dgm:cxn modelId="{DC452681-C9DE-5342-93CB-01FBADD42EB6}" type="presParOf" srcId="{D4B713C9-FF2C-4258-A572-AFCCD17A8D45}" destId="{5353D4A8-D8B1-447D-9353-572B005C295D}" srcOrd="0" destOrd="0" presId="urn:microsoft.com/office/officeart/2005/8/layout/radial5"/>
    <dgm:cxn modelId="{DE0E1034-828A-3A49-BDF4-CA4E82FCEDA8}" type="presParOf" srcId="{B21D58DF-4C17-455B-9043-B757A1543C8E}" destId="{27F29A5B-1373-40E9-AA3E-3C7C72E805DF}" srcOrd="8" destOrd="0" presId="urn:microsoft.com/office/officeart/2005/8/layout/radial5"/>
    <dgm:cxn modelId="{D602C422-37E7-2244-AA18-3FA07A296FE0}" type="presParOf" srcId="{B21D58DF-4C17-455B-9043-B757A1543C8E}" destId="{CA368004-FF07-4F69-82F9-02901B0281A4}" srcOrd="9" destOrd="0" presId="urn:microsoft.com/office/officeart/2005/8/layout/radial5"/>
    <dgm:cxn modelId="{E331F293-596B-4F4A-ADB1-1465CFE9CEF5}" type="presParOf" srcId="{CA368004-FF07-4F69-82F9-02901B0281A4}" destId="{EA8AEEF3-1692-45A0-BA07-0A4B15955908}" srcOrd="0" destOrd="0" presId="urn:microsoft.com/office/officeart/2005/8/layout/radial5"/>
    <dgm:cxn modelId="{763C05DA-C515-0942-AF7B-7143C46B2DC8}" type="presParOf" srcId="{B21D58DF-4C17-455B-9043-B757A1543C8E}" destId="{2179D530-1475-4FD2-B190-3DAEC8D34B35}" srcOrd="10" destOrd="0" presId="urn:microsoft.com/office/officeart/2005/8/layout/radial5"/>
    <dgm:cxn modelId="{B6409191-86EB-EB47-82F2-5494DC060A04}" type="presParOf" srcId="{B21D58DF-4C17-455B-9043-B757A1543C8E}" destId="{04C1EE83-BC57-494A-B346-006DE9499C49}" srcOrd="11" destOrd="0" presId="urn:microsoft.com/office/officeart/2005/8/layout/radial5"/>
    <dgm:cxn modelId="{326B5AD9-D675-E04C-BF2B-5C63589406E5}" type="presParOf" srcId="{04C1EE83-BC57-494A-B346-006DE9499C49}" destId="{C0E4ED93-9820-495C-A455-3F4684574FC3}" srcOrd="0" destOrd="0" presId="urn:microsoft.com/office/officeart/2005/8/layout/radial5"/>
    <dgm:cxn modelId="{501271B8-1900-D148-AF3F-DCE52AFA1DB1}" type="presParOf" srcId="{B21D58DF-4C17-455B-9043-B757A1543C8E}" destId="{306B5936-47B2-4CF7-8D44-D2596BAC69D0}" srcOrd="12" destOrd="0" presId="urn:microsoft.com/office/officeart/2005/8/layout/radial5"/>
    <dgm:cxn modelId="{6D1580FF-C09C-0948-BF9A-111C2D2B6A53}" type="presParOf" srcId="{B21D58DF-4C17-455B-9043-B757A1543C8E}" destId="{52F1149F-4BFC-4405-A11E-0AA3A788D396}" srcOrd="13" destOrd="0" presId="urn:microsoft.com/office/officeart/2005/8/layout/radial5"/>
    <dgm:cxn modelId="{10ECECB6-46D4-4E47-8491-C7968DB8038A}" type="presParOf" srcId="{52F1149F-4BFC-4405-A11E-0AA3A788D396}" destId="{FF303FF5-67A7-4509-A827-CBC2B32A9D01}" srcOrd="0" destOrd="0" presId="urn:microsoft.com/office/officeart/2005/8/layout/radial5"/>
    <dgm:cxn modelId="{120C7E52-B191-DC49-A91D-697CD485B0FF}" type="presParOf" srcId="{B21D58DF-4C17-455B-9043-B757A1543C8E}" destId="{0C60E7C4-6300-4DED-8C66-D7C77F59F129}" srcOrd="14" destOrd="0" presId="urn:microsoft.com/office/officeart/2005/8/layout/radial5"/>
    <dgm:cxn modelId="{5A95A66F-7FC5-7243-847B-1E8BDED03DA0}" type="presParOf" srcId="{B21D58DF-4C17-455B-9043-B757A1543C8E}" destId="{F22BFD51-BAFB-41E2-9260-BADF02D0F5F3}" srcOrd="15" destOrd="0" presId="urn:microsoft.com/office/officeart/2005/8/layout/radial5"/>
    <dgm:cxn modelId="{DE33FBEC-0308-A04F-9864-CFA45AFB212E}" type="presParOf" srcId="{F22BFD51-BAFB-41E2-9260-BADF02D0F5F3}" destId="{9B77ADDB-95AF-4C19-8223-DD72FDC904E6}" srcOrd="0" destOrd="0" presId="urn:microsoft.com/office/officeart/2005/8/layout/radial5"/>
    <dgm:cxn modelId="{5355C048-5A48-414A-ADDA-056E3DCBD809}" type="presParOf" srcId="{B21D58DF-4C17-455B-9043-B757A1543C8E}" destId="{DCD1596B-F570-4CD1-8A13-15BE3D1A33CE}" srcOrd="16" destOrd="0" presId="urn:microsoft.com/office/officeart/2005/8/layout/radial5"/>
    <dgm:cxn modelId="{3FA1CD88-DA12-BA40-9095-FE264D366A34}" type="presParOf" srcId="{B21D58DF-4C17-455B-9043-B757A1543C8E}" destId="{133290C1-D1FD-4EE1-A459-7A06B4EC6327}" srcOrd="17" destOrd="0" presId="urn:microsoft.com/office/officeart/2005/8/layout/radial5"/>
    <dgm:cxn modelId="{0CCAB089-209F-C14B-A22F-3DA43E1F4C1C}" type="presParOf" srcId="{133290C1-D1FD-4EE1-A459-7A06B4EC6327}" destId="{FB30C9C4-885C-4DE2-9E5B-388CDA3A1A48}" srcOrd="0" destOrd="0" presId="urn:microsoft.com/office/officeart/2005/8/layout/radial5"/>
    <dgm:cxn modelId="{367C72B8-33FA-7B43-B0C8-5ACE0D23C16C}" type="presParOf" srcId="{B21D58DF-4C17-455B-9043-B757A1543C8E}" destId="{46D43B24-4BF4-478F-BE49-0DC6BC54D78B}" srcOrd="18" destOrd="0" presId="urn:microsoft.com/office/officeart/2005/8/layout/radial5"/>
    <dgm:cxn modelId="{E8AE471C-82E8-4343-8F18-9592AB911704}" type="presParOf" srcId="{B21D58DF-4C17-455B-9043-B757A1543C8E}" destId="{4FF7E509-12BB-46B2-B735-FE61BC171109}" srcOrd="19" destOrd="0" presId="urn:microsoft.com/office/officeart/2005/8/layout/radial5"/>
    <dgm:cxn modelId="{C4F2F6E7-D0EA-944A-9A4C-5585491ABF04}" type="presParOf" srcId="{4FF7E509-12BB-46B2-B735-FE61BC171109}" destId="{65E5CDB0-0D98-41A3-ABD9-677366F75B44}" srcOrd="0" destOrd="0" presId="urn:microsoft.com/office/officeart/2005/8/layout/radial5"/>
    <dgm:cxn modelId="{834669AC-7690-464B-AA2B-5C8C0174529A}" type="presParOf" srcId="{B21D58DF-4C17-455B-9043-B757A1543C8E}" destId="{BC554F29-B96C-4A23-BFDC-4C159E25EA7A}" srcOrd="20" destOrd="0" presId="urn:microsoft.com/office/officeart/2005/8/layout/radial5"/>
    <dgm:cxn modelId="{66624D5C-F108-304D-B312-7940464D11A4}" type="presParOf" srcId="{B21D58DF-4C17-455B-9043-B757A1543C8E}" destId="{FA0CE38E-35A0-4D4A-933D-2EE70DC697F8}" srcOrd="21" destOrd="0" presId="urn:microsoft.com/office/officeart/2005/8/layout/radial5"/>
    <dgm:cxn modelId="{14896B8F-81EC-EC41-8143-C907BF3C71FB}" type="presParOf" srcId="{FA0CE38E-35A0-4D4A-933D-2EE70DC697F8}" destId="{E1B7C52D-3396-4100-AE49-EBE568F74DF7}" srcOrd="0" destOrd="0" presId="urn:microsoft.com/office/officeart/2005/8/layout/radial5"/>
    <dgm:cxn modelId="{565B804D-A604-1B42-9A11-522CA427DEC9}" type="presParOf" srcId="{B21D58DF-4C17-455B-9043-B757A1543C8E}" destId="{F7938013-24A3-4B3A-8B91-ED43839CDC95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61D3D-073A-480C-AF61-9D2BCCA45F03}">
      <dsp:nvSpPr>
        <dsp:cNvPr id="0" name=""/>
        <dsp:cNvSpPr/>
      </dsp:nvSpPr>
      <dsp:spPr>
        <a:xfrm>
          <a:off x="3375744" y="1668264"/>
          <a:ext cx="1387130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b="1" kern="1200" dirty="0" smtClean="0"/>
            <a:t>DYNAMIEK</a:t>
          </a:r>
          <a:endParaRPr lang="nl-NL" sz="1400" b="1" kern="1200" dirty="0"/>
        </a:p>
      </dsp:txBody>
      <dsp:txXfrm>
        <a:off x="3578884" y="1842453"/>
        <a:ext cx="980850" cy="841056"/>
      </dsp:txXfrm>
    </dsp:sp>
    <dsp:sp modelId="{6D78DEF3-E855-4702-A395-8F3EF7251927}">
      <dsp:nvSpPr>
        <dsp:cNvPr id="0" name=""/>
        <dsp:cNvSpPr/>
      </dsp:nvSpPr>
      <dsp:spPr>
        <a:xfrm rot="16200000">
          <a:off x="3943250" y="1235348"/>
          <a:ext cx="252118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700" kern="1200"/>
        </a:p>
      </dsp:txBody>
      <dsp:txXfrm>
        <a:off x="3981068" y="1354047"/>
        <a:ext cx="176483" cy="242645"/>
      </dsp:txXfrm>
    </dsp:sp>
    <dsp:sp modelId="{D86D0F35-EB28-44B2-9272-A737306C0FF2}">
      <dsp:nvSpPr>
        <dsp:cNvPr id="0" name=""/>
        <dsp:cNvSpPr/>
      </dsp:nvSpPr>
      <dsp:spPr>
        <a:xfrm>
          <a:off x="3474592" y="3134"/>
          <a:ext cx="1189434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hard</a:t>
          </a:r>
          <a:r>
            <a:rPr lang="nl-NL" sz="1300" kern="1200" dirty="0" smtClean="0"/>
            <a:t> </a:t>
          </a:r>
          <a:r>
            <a:rPr lang="nl-NL" sz="2000" kern="1200" dirty="0" smtClean="0"/>
            <a:t>(luid)</a:t>
          </a:r>
          <a:endParaRPr lang="nl-NL" sz="2000" kern="1200" dirty="0"/>
        </a:p>
      </dsp:txBody>
      <dsp:txXfrm>
        <a:off x="3648781" y="177323"/>
        <a:ext cx="841056" cy="841056"/>
      </dsp:txXfrm>
    </dsp:sp>
    <dsp:sp modelId="{B08229F2-783E-4713-B0B5-A3E7E646D925}">
      <dsp:nvSpPr>
        <dsp:cNvPr id="0" name=""/>
        <dsp:cNvSpPr/>
      </dsp:nvSpPr>
      <dsp:spPr>
        <a:xfrm rot="21523320">
          <a:off x="4911235" y="2037999"/>
          <a:ext cx="358175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700" kern="1200"/>
        </a:p>
      </dsp:txBody>
      <dsp:txXfrm>
        <a:off x="4911248" y="2120078"/>
        <a:ext cx="250723" cy="242645"/>
      </dsp:txXfrm>
    </dsp:sp>
    <dsp:sp modelId="{254E99AC-5751-4A6C-A549-9B3F438E72DF}">
      <dsp:nvSpPr>
        <dsp:cNvPr id="0" name=""/>
        <dsp:cNvSpPr/>
      </dsp:nvSpPr>
      <dsp:spPr>
        <a:xfrm>
          <a:off x="5437291" y="1612781"/>
          <a:ext cx="2238075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Crescendo (steeds harder worden)</a:t>
          </a:r>
        </a:p>
      </dsp:txBody>
      <dsp:txXfrm>
        <a:off x="5765049" y="1786970"/>
        <a:ext cx="1582559" cy="841056"/>
      </dsp:txXfrm>
    </dsp:sp>
    <dsp:sp modelId="{D8C7AA8D-B0FA-4B2E-951D-C1C7507D7F7E}">
      <dsp:nvSpPr>
        <dsp:cNvPr id="0" name=""/>
        <dsp:cNvSpPr/>
      </dsp:nvSpPr>
      <dsp:spPr>
        <a:xfrm rot="5400000">
          <a:off x="3943250" y="2886207"/>
          <a:ext cx="252118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700" kern="1200"/>
        </a:p>
      </dsp:txBody>
      <dsp:txXfrm>
        <a:off x="3981068" y="2929271"/>
        <a:ext cx="176483" cy="242645"/>
      </dsp:txXfrm>
    </dsp:sp>
    <dsp:sp modelId="{0544CB4B-3935-4BAE-9356-BAA7A9B541E6}">
      <dsp:nvSpPr>
        <dsp:cNvPr id="0" name=""/>
        <dsp:cNvSpPr/>
      </dsp:nvSpPr>
      <dsp:spPr>
        <a:xfrm>
          <a:off x="3474592" y="3333394"/>
          <a:ext cx="1189434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zacht</a:t>
          </a:r>
          <a:endParaRPr lang="nl-NL" sz="2000" kern="1200" dirty="0"/>
        </a:p>
      </dsp:txBody>
      <dsp:txXfrm>
        <a:off x="3648781" y="3507583"/>
        <a:ext cx="841056" cy="841056"/>
      </dsp:txXfrm>
    </dsp:sp>
    <dsp:sp modelId="{67987EE6-2FB9-459E-8CD0-6BB2614D1092}">
      <dsp:nvSpPr>
        <dsp:cNvPr id="0" name=""/>
        <dsp:cNvSpPr/>
      </dsp:nvSpPr>
      <dsp:spPr>
        <a:xfrm rot="10776159">
          <a:off x="2879775" y="2067811"/>
          <a:ext cx="350506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700" kern="1200"/>
        </a:p>
      </dsp:txBody>
      <dsp:txXfrm rot="10800000">
        <a:off x="2984926" y="2148327"/>
        <a:ext cx="245354" cy="242645"/>
      </dsp:txXfrm>
    </dsp:sp>
    <dsp:sp modelId="{58EC231B-541D-456F-B1A7-12AE41AFAD69}">
      <dsp:nvSpPr>
        <dsp:cNvPr id="0" name=""/>
        <dsp:cNvSpPr/>
      </dsp:nvSpPr>
      <dsp:spPr>
        <a:xfrm>
          <a:off x="658408" y="1684789"/>
          <a:ext cx="2056115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Decrescendo (steeds zachter worden)</a:t>
          </a:r>
          <a:endParaRPr lang="nl-NL" sz="2000" kern="1200" dirty="0"/>
        </a:p>
      </dsp:txBody>
      <dsp:txXfrm>
        <a:off x="959519" y="1858978"/>
        <a:ext cx="1453893" cy="841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CD1C4-62AB-4BB1-9B53-D24F9D9B5682}">
      <dsp:nvSpPr>
        <dsp:cNvPr id="0" name=""/>
        <dsp:cNvSpPr/>
      </dsp:nvSpPr>
      <dsp:spPr>
        <a:xfrm>
          <a:off x="3955598" y="2130817"/>
          <a:ext cx="1247854" cy="13028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b="1" kern="1200" dirty="0" smtClean="0"/>
            <a:t>SFEER</a:t>
          </a:r>
          <a:endParaRPr lang="nl-NL" sz="1800" b="1" kern="1200" dirty="0"/>
        </a:p>
      </dsp:txBody>
      <dsp:txXfrm>
        <a:off x="4138342" y="2321609"/>
        <a:ext cx="882366" cy="921222"/>
      </dsp:txXfrm>
    </dsp:sp>
    <dsp:sp modelId="{86FA78D0-10EC-4841-8D65-9E7027817230}">
      <dsp:nvSpPr>
        <dsp:cNvPr id="0" name=""/>
        <dsp:cNvSpPr/>
      </dsp:nvSpPr>
      <dsp:spPr>
        <a:xfrm rot="16200000">
          <a:off x="4278156" y="1339025"/>
          <a:ext cx="602737" cy="480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/>
        </a:p>
      </dsp:txBody>
      <dsp:txXfrm>
        <a:off x="4350225" y="1507186"/>
        <a:ext cx="458599" cy="288277"/>
      </dsp:txXfrm>
    </dsp:sp>
    <dsp:sp modelId="{B59985B0-7D07-4BCB-AB59-CF73620DB8A1}">
      <dsp:nvSpPr>
        <dsp:cNvPr id="0" name=""/>
        <dsp:cNvSpPr/>
      </dsp:nvSpPr>
      <dsp:spPr>
        <a:xfrm>
          <a:off x="3898416" y="5647"/>
          <a:ext cx="1362218" cy="987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err="1" smtClean="0"/>
            <a:t>Indruk-wekkend</a:t>
          </a:r>
          <a:endParaRPr lang="nl-NL" sz="1400" kern="1200" dirty="0"/>
        </a:p>
      </dsp:txBody>
      <dsp:txXfrm>
        <a:off x="4097908" y="150326"/>
        <a:ext cx="963234" cy="698571"/>
      </dsp:txXfrm>
    </dsp:sp>
    <dsp:sp modelId="{4583CFCB-53BA-4822-95C6-8E2E8DBAC4FD}">
      <dsp:nvSpPr>
        <dsp:cNvPr id="0" name=""/>
        <dsp:cNvSpPr/>
      </dsp:nvSpPr>
      <dsp:spPr>
        <a:xfrm rot="18163636">
          <a:off x="4924173" y="1564695"/>
          <a:ext cx="566841" cy="480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/>
        </a:p>
      </dsp:txBody>
      <dsp:txXfrm>
        <a:off x="4957279" y="1721415"/>
        <a:ext cx="422703" cy="288277"/>
      </dsp:txXfrm>
    </dsp:sp>
    <dsp:sp modelId="{3F2FB508-5A8D-4D2E-858E-ACBD58A94D1B}">
      <dsp:nvSpPr>
        <dsp:cNvPr id="0" name=""/>
        <dsp:cNvSpPr/>
      </dsp:nvSpPr>
      <dsp:spPr>
        <a:xfrm>
          <a:off x="5235610" y="295035"/>
          <a:ext cx="1155972" cy="11338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krachtig</a:t>
          </a:r>
          <a:endParaRPr lang="nl-NL" sz="1400" kern="1200" dirty="0"/>
        </a:p>
      </dsp:txBody>
      <dsp:txXfrm>
        <a:off x="5404898" y="461086"/>
        <a:ext cx="817396" cy="801762"/>
      </dsp:txXfrm>
    </dsp:sp>
    <dsp:sp modelId="{EC797320-77AF-4779-8AA8-7104172A42FA}">
      <dsp:nvSpPr>
        <dsp:cNvPr id="0" name=""/>
        <dsp:cNvSpPr/>
      </dsp:nvSpPr>
      <dsp:spPr>
        <a:xfrm rot="20127273">
          <a:off x="5334924" y="2070771"/>
          <a:ext cx="552850" cy="480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/>
        </a:p>
      </dsp:txBody>
      <dsp:txXfrm>
        <a:off x="5341437" y="2196802"/>
        <a:ext cx="408712" cy="288277"/>
      </dsp:txXfrm>
    </dsp:sp>
    <dsp:sp modelId="{5F6835D0-0216-4A40-9AB6-6D75DDE33C16}">
      <dsp:nvSpPr>
        <dsp:cNvPr id="0" name=""/>
        <dsp:cNvSpPr/>
      </dsp:nvSpPr>
      <dsp:spPr>
        <a:xfrm>
          <a:off x="6050145" y="1195085"/>
          <a:ext cx="1211426" cy="12778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energiek</a:t>
          </a:r>
          <a:endParaRPr lang="nl-NL" sz="1400" kern="1200" dirty="0"/>
        </a:p>
      </dsp:txBody>
      <dsp:txXfrm>
        <a:off x="6227554" y="1382216"/>
        <a:ext cx="856608" cy="903548"/>
      </dsp:txXfrm>
    </dsp:sp>
    <dsp:sp modelId="{D4B713C9-FF2C-4258-A572-AFCCD17A8D45}">
      <dsp:nvSpPr>
        <dsp:cNvPr id="0" name=""/>
        <dsp:cNvSpPr/>
      </dsp:nvSpPr>
      <dsp:spPr>
        <a:xfrm rot="490909">
          <a:off x="5408505" y="2698540"/>
          <a:ext cx="519707" cy="480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/>
        </a:p>
      </dsp:txBody>
      <dsp:txXfrm>
        <a:off x="5409239" y="2784376"/>
        <a:ext cx="375569" cy="288277"/>
      </dsp:txXfrm>
    </dsp:sp>
    <dsp:sp modelId="{27F29A5B-1373-40E9-AA3E-3C7C72E805DF}">
      <dsp:nvSpPr>
        <dsp:cNvPr id="0" name=""/>
        <dsp:cNvSpPr/>
      </dsp:nvSpPr>
      <dsp:spPr>
        <a:xfrm>
          <a:off x="6155214" y="2610305"/>
          <a:ext cx="1367371" cy="9935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Bruisend/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onstuimig</a:t>
          </a:r>
          <a:endParaRPr lang="nl-NL" sz="1400" kern="1200" dirty="0"/>
        </a:p>
      </dsp:txBody>
      <dsp:txXfrm>
        <a:off x="6355461" y="2755804"/>
        <a:ext cx="966877" cy="702530"/>
      </dsp:txXfrm>
    </dsp:sp>
    <dsp:sp modelId="{CA368004-FF07-4F69-82F9-02901B0281A4}">
      <dsp:nvSpPr>
        <dsp:cNvPr id="0" name=""/>
        <dsp:cNvSpPr/>
      </dsp:nvSpPr>
      <dsp:spPr>
        <a:xfrm rot="2454545">
          <a:off x="5176683" y="3324126"/>
          <a:ext cx="610951" cy="480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/>
        </a:p>
      </dsp:txBody>
      <dsp:txXfrm>
        <a:off x="5194286" y="3373023"/>
        <a:ext cx="466813" cy="288277"/>
      </dsp:txXfrm>
    </dsp:sp>
    <dsp:sp modelId="{2179D530-1475-4FD2-B190-3DAEC8D34B35}">
      <dsp:nvSpPr>
        <dsp:cNvPr id="0" name=""/>
        <dsp:cNvSpPr/>
      </dsp:nvSpPr>
      <dsp:spPr>
        <a:xfrm>
          <a:off x="5810012" y="3782418"/>
          <a:ext cx="989186" cy="9891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Vrolijk/ Speels</a:t>
          </a:r>
          <a:endParaRPr lang="nl-NL" sz="1400" kern="1200" dirty="0"/>
        </a:p>
      </dsp:txBody>
      <dsp:txXfrm>
        <a:off x="5954875" y="3927281"/>
        <a:ext cx="699460" cy="699460"/>
      </dsp:txXfrm>
    </dsp:sp>
    <dsp:sp modelId="{04C1EE83-BC57-494A-B346-006DE9499C49}">
      <dsp:nvSpPr>
        <dsp:cNvPr id="0" name=""/>
        <dsp:cNvSpPr/>
      </dsp:nvSpPr>
      <dsp:spPr>
        <a:xfrm rot="4418182">
          <a:off x="4616202" y="3694790"/>
          <a:ext cx="603631" cy="480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/>
        </a:p>
      </dsp:txBody>
      <dsp:txXfrm>
        <a:off x="4667967" y="3721732"/>
        <a:ext cx="459493" cy="288277"/>
      </dsp:txXfrm>
    </dsp:sp>
    <dsp:sp modelId="{306B5936-47B2-4CF7-8D44-D2596BAC69D0}">
      <dsp:nvSpPr>
        <dsp:cNvPr id="0" name=""/>
        <dsp:cNvSpPr/>
      </dsp:nvSpPr>
      <dsp:spPr>
        <a:xfrm>
          <a:off x="4728017" y="4477774"/>
          <a:ext cx="989186" cy="9891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err="1" smtClean="0"/>
            <a:t>Inge-togen</a:t>
          </a:r>
          <a:endParaRPr lang="nl-NL" sz="1600" kern="1200" dirty="0"/>
        </a:p>
      </dsp:txBody>
      <dsp:txXfrm>
        <a:off x="4872880" y="4622637"/>
        <a:ext cx="699460" cy="699460"/>
      </dsp:txXfrm>
    </dsp:sp>
    <dsp:sp modelId="{52F1149F-4BFC-4405-A11E-0AA3A788D396}">
      <dsp:nvSpPr>
        <dsp:cNvPr id="0" name=""/>
        <dsp:cNvSpPr/>
      </dsp:nvSpPr>
      <dsp:spPr>
        <a:xfrm rot="6358431">
          <a:off x="3946531" y="3697760"/>
          <a:ext cx="604304" cy="480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/>
        </a:p>
      </dsp:txBody>
      <dsp:txXfrm rot="10800000">
        <a:off x="4038433" y="3724566"/>
        <a:ext cx="460166" cy="288277"/>
      </dsp:txXfrm>
    </dsp:sp>
    <dsp:sp modelId="{0C60E7C4-6300-4DED-8C66-D7C77F59F129}">
      <dsp:nvSpPr>
        <dsp:cNvPr id="0" name=""/>
        <dsp:cNvSpPr/>
      </dsp:nvSpPr>
      <dsp:spPr>
        <a:xfrm>
          <a:off x="3456382" y="4483421"/>
          <a:ext cx="989186" cy="9891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Teder</a:t>
          </a:r>
          <a:endParaRPr lang="nl-NL" sz="1600" kern="1200" dirty="0"/>
        </a:p>
      </dsp:txBody>
      <dsp:txXfrm>
        <a:off x="3601245" y="4628284"/>
        <a:ext cx="699460" cy="699460"/>
      </dsp:txXfrm>
    </dsp:sp>
    <dsp:sp modelId="{F22BFD51-BAFB-41E2-9260-BADF02D0F5F3}">
      <dsp:nvSpPr>
        <dsp:cNvPr id="0" name=""/>
        <dsp:cNvSpPr/>
      </dsp:nvSpPr>
      <dsp:spPr>
        <a:xfrm rot="8345455">
          <a:off x="3417522" y="3300938"/>
          <a:ext cx="572257" cy="480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/>
        </a:p>
      </dsp:txBody>
      <dsp:txXfrm rot="10800000">
        <a:off x="3544057" y="3349835"/>
        <a:ext cx="428119" cy="288277"/>
      </dsp:txXfrm>
    </dsp:sp>
    <dsp:sp modelId="{DCD1596B-F570-4CD1-8A13-15BE3D1A33CE}">
      <dsp:nvSpPr>
        <dsp:cNvPr id="0" name=""/>
        <dsp:cNvSpPr/>
      </dsp:nvSpPr>
      <dsp:spPr>
        <a:xfrm>
          <a:off x="2267713" y="3732207"/>
          <a:ext cx="1173461" cy="10896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Gevoelig</a:t>
          </a:r>
          <a:endParaRPr lang="nl-NL" sz="1400" kern="1200" dirty="0"/>
        </a:p>
      </dsp:txBody>
      <dsp:txXfrm>
        <a:off x="2439562" y="3891776"/>
        <a:ext cx="829763" cy="770470"/>
      </dsp:txXfrm>
    </dsp:sp>
    <dsp:sp modelId="{133290C1-D1FD-4EE1-A459-7A06B4EC6327}">
      <dsp:nvSpPr>
        <dsp:cNvPr id="0" name=""/>
        <dsp:cNvSpPr/>
      </dsp:nvSpPr>
      <dsp:spPr>
        <a:xfrm rot="10309091">
          <a:off x="3241504" y="2697552"/>
          <a:ext cx="512119" cy="480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/>
        </a:p>
      </dsp:txBody>
      <dsp:txXfrm rot="10800000">
        <a:off x="3384908" y="2783388"/>
        <a:ext cx="367981" cy="288277"/>
      </dsp:txXfrm>
    </dsp:sp>
    <dsp:sp modelId="{46D43B24-4BF4-478F-BE49-0DC6BC54D78B}">
      <dsp:nvSpPr>
        <dsp:cNvPr id="0" name=""/>
        <dsp:cNvSpPr/>
      </dsp:nvSpPr>
      <dsp:spPr>
        <a:xfrm>
          <a:off x="1621413" y="2610622"/>
          <a:ext cx="1397472" cy="9928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Dromerig</a:t>
          </a:r>
          <a:endParaRPr lang="nl-NL" sz="1400" kern="1200" dirty="0"/>
        </a:p>
      </dsp:txBody>
      <dsp:txXfrm>
        <a:off x="1826068" y="2756028"/>
        <a:ext cx="988162" cy="702083"/>
      </dsp:txXfrm>
    </dsp:sp>
    <dsp:sp modelId="{4FF7E509-12BB-46B2-B735-FE61BC171109}">
      <dsp:nvSpPr>
        <dsp:cNvPr id="0" name=""/>
        <dsp:cNvSpPr/>
      </dsp:nvSpPr>
      <dsp:spPr>
        <a:xfrm rot="12272727">
          <a:off x="3320603" y="2084845"/>
          <a:ext cx="515828" cy="480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/>
        </a:p>
      </dsp:txBody>
      <dsp:txXfrm rot="10800000">
        <a:off x="3458228" y="2210876"/>
        <a:ext cx="371690" cy="288277"/>
      </dsp:txXfrm>
    </dsp:sp>
    <dsp:sp modelId="{BC554F29-B96C-4A23-BFDC-4C159E25EA7A}">
      <dsp:nvSpPr>
        <dsp:cNvPr id="0" name=""/>
        <dsp:cNvSpPr/>
      </dsp:nvSpPr>
      <dsp:spPr>
        <a:xfrm>
          <a:off x="1746681" y="1341321"/>
          <a:ext cx="1513019" cy="9853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Somber/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treurig</a:t>
          </a:r>
          <a:endParaRPr lang="nl-NL" sz="1400" kern="1200" dirty="0"/>
        </a:p>
      </dsp:txBody>
      <dsp:txXfrm>
        <a:off x="1968258" y="1485620"/>
        <a:ext cx="1069865" cy="696740"/>
      </dsp:txXfrm>
    </dsp:sp>
    <dsp:sp modelId="{FA0CE38E-35A0-4D4A-933D-2EE70DC697F8}">
      <dsp:nvSpPr>
        <dsp:cNvPr id="0" name=""/>
        <dsp:cNvSpPr/>
      </dsp:nvSpPr>
      <dsp:spPr>
        <a:xfrm rot="14236364">
          <a:off x="3594872" y="1508074"/>
          <a:ext cx="640391" cy="480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/>
        </a:p>
      </dsp:txBody>
      <dsp:txXfrm rot="10800000">
        <a:off x="3705904" y="1664794"/>
        <a:ext cx="496253" cy="288277"/>
      </dsp:txXfrm>
    </dsp:sp>
    <dsp:sp modelId="{F7938013-24A3-4B3A-8B91-ED43839CDC95}">
      <dsp:nvSpPr>
        <dsp:cNvPr id="0" name=""/>
        <dsp:cNvSpPr/>
      </dsp:nvSpPr>
      <dsp:spPr>
        <a:xfrm>
          <a:off x="2737366" y="469078"/>
          <a:ext cx="1216174" cy="7857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Ernstig</a:t>
          </a:r>
          <a:endParaRPr lang="nl-NL" sz="1400" kern="1200" dirty="0"/>
        </a:p>
      </dsp:txBody>
      <dsp:txXfrm>
        <a:off x="2915471" y="584153"/>
        <a:ext cx="859964" cy="555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10-01-16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10-01-16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10-01-16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10-01-16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10-01-16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10-01-16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10-01-16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10-01-16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10-01-16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10-01-16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10-01-16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10-01-16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BLZl-hhbXDI&amp;feature=relat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b1Ph0sa0Gc0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De kunst van het luisteren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Dynamiek – vorm - samenklank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426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6000" b="1" dirty="0" smtClean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6000" b="1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6000" b="1" dirty="0" smtClean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6000" b="1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60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Dynamiek</a:t>
            </a:r>
            <a:r>
              <a:rPr lang="en-US" sz="6000" b="1" dirty="0" smtClean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6000" b="1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200" dirty="0">
                <a:latin typeface="Verdana" charset="0"/>
                <a:ea typeface="ＭＳ Ｐゴシック" charset="0"/>
                <a:cs typeface="ＭＳ Ｐゴシック" charset="0"/>
              </a:rPr>
              <a:t>(hard/</a:t>
            </a:r>
            <a:r>
              <a:rPr lang="en-US" sz="2200" dirty="0" err="1">
                <a:latin typeface="Verdana" charset="0"/>
                <a:ea typeface="ＭＳ Ｐゴシック" charset="0"/>
                <a:cs typeface="ＭＳ Ｐゴシック" charset="0"/>
              </a:rPr>
              <a:t>zacht</a:t>
            </a:r>
            <a:r>
              <a:rPr lang="en-US" sz="2200" dirty="0">
                <a:latin typeface="Verdana" charset="0"/>
                <a:ea typeface="ＭＳ Ｐゴシック" charset="0"/>
                <a:cs typeface="ＭＳ Ｐゴシック" charset="0"/>
              </a:rPr>
              <a:t>)</a:t>
            </a:r>
            <a:r>
              <a:rPr lang="en-US" sz="5400" dirty="0">
                <a:latin typeface="Verdana" charset="0"/>
                <a:ea typeface="ＭＳ Ｐゴシック" charset="0"/>
                <a:cs typeface="ＭＳ Ｐゴシック" charset="0"/>
              </a:rPr>
              <a:t/>
            </a:r>
            <a:br>
              <a:rPr lang="en-US" sz="5400" dirty="0">
                <a:latin typeface="Verdana" charset="0"/>
                <a:ea typeface="ＭＳ Ｐゴシック" charset="0"/>
                <a:cs typeface="ＭＳ Ｐゴシック" charset="0"/>
              </a:rPr>
            </a:br>
            <a:endParaRPr lang="en-US" sz="60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charset="0"/>
              <a:buNone/>
              <a:defRPr/>
            </a:pP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Veel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wisselingen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hard en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zacht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/ </a:t>
            </a: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uitbeelden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gevoel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 / </a:t>
            </a: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geleidelijk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 harder of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zachter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>
                <a:latin typeface="Verdana" charset="0"/>
                <a:ea typeface="ＭＳ Ｐゴシック" charset="0"/>
                <a:cs typeface="ＭＳ Ｐゴシック" charset="0"/>
                <a:hlinkClick r:id="rId2"/>
              </a:rPr>
              <a:t>http://www.youtube.com/watch?v=BLZl-hhbXDI&amp;feature=related</a:t>
            </a:r>
            <a:endParaRPr lang="en-US" sz="18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z="18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z="18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nl-NL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nl-NL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407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Bespreekmodel DYNAMIEK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46657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4707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b="1" dirty="0" smtClean="0"/>
              <a:t>Structuur/vorm</a:t>
            </a:r>
            <a:endParaRPr lang="nl-NL" sz="6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Opbouw bv Couplet – Refrein</a:t>
            </a:r>
          </a:p>
          <a:p>
            <a:r>
              <a:rPr lang="nl-NL" dirty="0" smtClean="0"/>
              <a:t>Complex, moeilijk te volgen</a:t>
            </a:r>
          </a:p>
          <a:p>
            <a:r>
              <a:rPr lang="nl-NL" dirty="0" smtClean="0"/>
              <a:t>Bluesschema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163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 smtClean="0"/>
              <a:t>Popsong – veel voorkomend</a:t>
            </a:r>
            <a:endParaRPr lang="nl-NL" sz="5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Intro</a:t>
            </a:r>
          </a:p>
          <a:p>
            <a:r>
              <a:rPr lang="nl-NL" dirty="0" smtClean="0"/>
              <a:t>Couplet</a:t>
            </a:r>
          </a:p>
          <a:p>
            <a:r>
              <a:rPr lang="nl-NL" dirty="0" smtClean="0"/>
              <a:t>Couplet</a:t>
            </a:r>
          </a:p>
          <a:p>
            <a:r>
              <a:rPr lang="nl-NL" dirty="0" smtClean="0"/>
              <a:t>Refrein</a:t>
            </a:r>
          </a:p>
          <a:p>
            <a:r>
              <a:rPr lang="nl-NL" dirty="0" smtClean="0"/>
              <a:t>Couplet</a:t>
            </a:r>
          </a:p>
          <a:p>
            <a:r>
              <a:rPr lang="nl-NL" dirty="0" smtClean="0"/>
              <a:t>Refrein</a:t>
            </a:r>
          </a:p>
          <a:p>
            <a:r>
              <a:rPr lang="nl-NL" dirty="0" smtClean="0"/>
              <a:t>Bridge</a:t>
            </a:r>
          </a:p>
          <a:p>
            <a:r>
              <a:rPr lang="nl-NL" dirty="0" smtClean="0"/>
              <a:t>Refrein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5072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Pre-chorus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Solo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03 Love You Mor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34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4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Samenklanken 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Dissonant = scherpe klank, tonen die worden gecombineerd die wringen</a:t>
            </a:r>
          </a:p>
          <a:p>
            <a:r>
              <a:rPr lang="nl-NL" b="1" dirty="0" smtClean="0"/>
              <a:t>Consonant</a:t>
            </a:r>
          </a:p>
          <a:p>
            <a:r>
              <a:rPr lang="nl-NL" dirty="0" smtClean="0">
                <a:hlinkClick r:id="rId2"/>
              </a:rPr>
              <a:t>https</a:t>
            </a:r>
            <a:r>
              <a:rPr lang="nl-NL" dirty="0">
                <a:hlinkClick r:id="rId2"/>
              </a:rPr>
              <a:t>://www.youtube.com/watch?v=</a:t>
            </a:r>
            <a:r>
              <a:rPr lang="nl-NL" dirty="0" smtClean="0">
                <a:hlinkClick r:id="rId2"/>
              </a:rPr>
              <a:t>b1Ph0sa0Gc0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6838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Akkoord is een samenklank van minimaal 3 of meer tonen</a:t>
            </a:r>
          </a:p>
          <a:p>
            <a:endParaRPr lang="nl-NL" dirty="0"/>
          </a:p>
          <a:p>
            <a:r>
              <a:rPr lang="nl-NL" b="1" dirty="0"/>
              <a:t>Majeur (vrolijk)  en mineur (verdrietig)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200" y="4343400"/>
            <a:ext cx="2641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8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Bespreekmodel SFEER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237424"/>
              </p:ext>
            </p:extLst>
          </p:nvPr>
        </p:nvGraphicFramePr>
        <p:xfrm>
          <a:off x="107504" y="1268760"/>
          <a:ext cx="91440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7797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Zwar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Zwart .thmx</Template>
  <TotalTime>51</TotalTime>
  <Words>159</Words>
  <Application>Microsoft Macintosh PowerPoint</Application>
  <PresentationFormat>Diavoorstelling (4:3)</PresentationFormat>
  <Paragraphs>56</Paragraphs>
  <Slides>9</Slides>
  <Notes>0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 Zwart </vt:lpstr>
      <vt:lpstr>De kunst van het luisteren</vt:lpstr>
      <vt:lpstr>  Dynamiek (hard/zacht) </vt:lpstr>
      <vt:lpstr>Bespreekmodel DYNAMIEK</vt:lpstr>
      <vt:lpstr>Structuur/vorm</vt:lpstr>
      <vt:lpstr>Popsong – veel voorkomend</vt:lpstr>
      <vt:lpstr>PowerPoint-presentatie</vt:lpstr>
      <vt:lpstr>Samenklanken </vt:lpstr>
      <vt:lpstr>PowerPoint-presentatie</vt:lpstr>
      <vt:lpstr>Bespreekmodel SFEER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kunst van het luisteren</dc:title>
  <dc:creator>ATC</dc:creator>
  <cp:lastModifiedBy>ATC</cp:lastModifiedBy>
  <cp:revision>16</cp:revision>
  <dcterms:created xsi:type="dcterms:W3CDTF">2016-01-10T11:48:44Z</dcterms:created>
  <dcterms:modified xsi:type="dcterms:W3CDTF">2016-01-10T12:45:53Z</dcterms:modified>
</cp:coreProperties>
</file>